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98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86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923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06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71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19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923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249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939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88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887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B515C-0E29-457B-8289-DFA2AE4FBFC2}" type="datetimeFigureOut">
              <a:rPr lang="ru-RU" smtClean="0"/>
              <a:t>04.03.2022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DD19E-32E8-47AE-86F2-8067421199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0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Лекция 4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ПИТАНИЯ ДИЗЕЛЕЙ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014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44000" cy="6840286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Шестерня (2), закрепленная на плунжере, находится в зацеплении с зубчатой рейкой (3), перемещением которой поворачивается плунжер в гильзе.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Пружина (4) прижимает плунжер к эксцентрику (1) кулачкового вала насоса, который приводится во вращение от коленчатого вала. В гильзе имеются впускное (8) и выпускное (10) отверстия, а в верхней ее части установлен нагнетательный клапан (12). Пружина (14) прижимает иглу (15) форсунки к соплу (18) и закрывает полость (17), которая заполнена топливом. При нижнем положении плунжера (6) отверстия (8) и (10) открыты, и через них над плунжером циркулирует топливо. Нагнетательный клапан (12) в этом случае закрыт, и в полости (17) форсунки поддерживается избыточное давление топлива. При вращении кулачка плунжер движется вверх, перекрывая выпускное отверстие (10), а затем впускное отверстие (8). Под давлением топлива открывается клапан (12), и в полости (17) форсунки создается высокое давление. При этом игла (15) форсунки преодолевает сопротивление пружины (14), поднимается вверх и через открывшееся сопло (18) топливо впрыскивается в цилиндр двигателя.</a:t>
            </a:r>
          </a:p>
          <a:p>
            <a:pPr marL="0" indent="45720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504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0" y="0"/>
            <a:ext cx="9122770" cy="685800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Впрыск топлива заканчивается, когда кромка (11) открывает выпускное отверстие (10). При этом давление топлива уменьшается, игла (15) опускается вниз и закрывает сопло (18). Одновременно закрывается клапан (12), и в полости (17) форсунки топливо остается под избыточным давлением.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Поворотом плунжера (6) в гильзе (5) изменяют момент прекращения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подачи топлива и, соответственно, его количество, впрыскиваемое за один ход плунжера. При совмещении вертикального паза (9) с выпускным отверстием (10) подача топлива прекращается и двигатель останавливается.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топливным насосом высокого давления соединены муфта опережения впрыска топлива, всережимный регулятор частоты вращения коленчатого вала двигателя и топливоподкачивающий насос с насосом ручной подкачки топлива.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051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Муфта опережения впрыска топлива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367240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7050" y="3641743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корпус; 2 - груз; 3 - ось; 4 - пружина; 5 -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проставка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а - угол опережения впрыска топлива.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911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14" y="17714"/>
            <a:ext cx="9004381" cy="68402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Муфта опережения впрыска топлива служит для автоматического изменения угла опережения впрыска топлива в зависимости от частоты вращения коленчатого вала. Муфта повышает экономичность дизеля при различных режимах работы и улучшает его пуск. Муфта устанавливается на переднем конце кулачкового вала топливного насоса высокого давления, и с ее помощью насос приводится в действие. На взаимное положение ведущих и ведомых частей муфты оказывают влияние грузы (2) находящиеся в корпусе (7). Грузы установлены на осях (3) и поджимаются пружинами (4), которые упираются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проставки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(5).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273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4345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работе двигателя и увеличении частоты вращения коленчатого вала грузы под действием центробежных сил преодолевают сопротивление пружин и расходятся, поворачивая при этом кулачковый вал насоса высокого давления по ходу его вращения. В результате этого увеличивается угол опережения впрыска топлива и топливо поступает в цилиндры раньше. При уменьшении частоты вращения коленчатого вала двигателя грузы сходятся под действием</a:t>
            </a:r>
          </a:p>
          <a:p>
            <a:pPr indent="4572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пружин и поворачивают кулачковый вал насоса в сторону, противоположную его вращению, что уменьшает угол опережения впрыска топлива.</a:t>
            </a:r>
          </a:p>
          <a:p>
            <a:pPr indent="4572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Всережимный регулятор служит для автоматического поддержания постоянной частоты вращения коленчатого вала соответственно положению педали подачи топлива при различной нагрузке двигателя.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216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44000" cy="6840286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Регулятор также устанавливает минимальную частоту вращения коленчатого вала на холостом ходу и ограничивает максимальную частоту вращения. Регулятор приводится в действие от кулачкового вала топливного насоса высокого давления. Педаль (6) (рис.20) подачи топлива соединена с рычагом (2) управления рейкой (1) насоса высокого давления через растянутую пружину (3), действующую на рычаг с усилием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Рпр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 работе двигателя на рычаг (2) через подпятник (7) передается сила от вращающихся грузов, шарнирно закрепленных на валу (9), который соединен с кулачковым валом насоса высокого давления. Если двигатель работает с частотой вращения коленчатого вала, соответствующей данному положению педали (6), то сила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Qrp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грузов (8) уравновешивается усилием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Рпр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пружины (3).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966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122" y="0"/>
            <a:ext cx="9162121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работы всережимного регулятора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34481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14908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рейка; 2 - рычаг; 3 - пружина; 4, 5 - упоры; 6 - педаль; 7 - подшипник; 8 - груз; 9 - вал;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Рпр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усилие пружины; Q^ - усилие от вращающихся грузов.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759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увеличении частоты вращения коленчатого вала грузы регулятора расходятся. Они преодолеют сопротивление пружины и переместят рейку (1).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этом подача топлива уменьшится и частота вращения не будет возрастать.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уменьшении частоты вращения коленчатого вала грузы будут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сходиться, рейка (1) усилием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Рпр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пружины переместится в обратном направлении и подача топлива увеличится, а частота вращения коленчатого вала возрастет до значения, заданного положением педали (6).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Минимальная частота при работе на холостом ходу и максимальная частота вращения коленчатого вала двигателя ограничиваются соответственно регулируемыми упорами (5) и (4). 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913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0" y="0"/>
            <a:ext cx="912277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топливоподкачивающего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ручного насосов</a:t>
            </a: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8"/>
          <a:stretch/>
        </p:blipFill>
        <p:spPr bwMode="auto">
          <a:xfrm>
            <a:off x="2701482" y="991185"/>
            <a:ext cx="3600400" cy="321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4548263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1, 2 - поршни; 3, 5, 6 - пружины; 4, 9 - клапаны; 7 - шток; 8 - эксцентрик;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А, Б - полости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0032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5829"/>
            <a:ext cx="9144000" cy="6767197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Топливоподкачивающий насос служит для создания требуемого давления топлива и подачи топлива в необходимом количестве к насосу высокого давления. Насос — поршневого типа, приводится в действие от кулачкового вала насоса высокого давления. В корпусе насоса находится поршень (1), который прижат к штоку (7) пружиной (5). Шток через ролик опирается на эксцентрик (8) кулачкового вала. В корпусе насоса имеются впускной (4) и нагнетательный (9) клапаны.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под действием пружины (5) поршень перемещается к эксцентрику, топливо из полости Б вытесняется в фильтр тонкой очистки и насос высокого давления. Одновременно увеличивающаяся полость А заполняется топливом, которое поступает из топливного бака через фильтр грубой очистки и впускной клапан (4). При движении поршня в противоположном направлении под действием эксцентрика (8) топливо из полости А через нагнетательный клапан (9) поступает в полость Б. При неработающем двигателе топливо в насос высокого давления подкачивают поршнем (2) ручного насоса при помощи рукоятки.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2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Дизельное топливо</a:t>
            </a:r>
          </a:p>
          <a:p>
            <a:pPr marL="457200" indent="-457200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Конструкция и работа системы питания дизеля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58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Форсунка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0688"/>
            <a:ext cx="259228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1196752"/>
            <a:ext cx="2592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распылитель;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2 - гайка;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3 - штанга;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4 - корпус;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5 - кольцо;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6 - фильтр;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7 - шайбы;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8 - пружина;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9 - игла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005064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Форсунки служат для впрыскивания топлива под определенным давлением и его распыления в цилиндрах двигателя. Форсунки устанавливают и закрепляют в головке цилиндров. Корпус (4) и распылитель (1) форсунки соединены гайкой (2). Внутри распылителя находится игла (9), закрывающая его сопловые отверстия. На иглу через штангу (3) действует нажимная пружина (8), затяжку которой регулируют шайбами (7).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158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44" y="0"/>
            <a:ext cx="9133656" cy="6858000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 подается к форсунке через сетчатый фильтр (6) и поступает в полость иглы (9). </a:t>
            </a:r>
          </a:p>
          <a:p>
            <a:pPr marL="0" indent="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давлением топлива игла, преодолевая усилие пружины (8), перемещается вверх, открывает сопловые отверстия распылителя, и через них топливо впрыскивается в цилиндр двигателя. При этом топливо, просочившееся между иглой и распылителем, отводится из форсунки по каналам в ее корпусе.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5743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Конструкция и работа системы питания дизеля воздухом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питания воздухом служит для забора окружающего воздуха, его очистки от пыли и распределения по цилиндрам двигателя.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42"/>
          <a:stretch/>
        </p:blipFill>
        <p:spPr bwMode="auto">
          <a:xfrm>
            <a:off x="179512" y="1700808"/>
            <a:ext cx="412173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07061" y="1732721"/>
            <a:ext cx="45912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воздушный фильтр;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2 - фильтрующий элемент;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3 - решетка;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4 - труба;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5 - колпак;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6 - эжектор;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7 - цилиндр.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064"/>
            <a:ext cx="88982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питания воздухом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включает воздушный фильтр и впускной трубопровод. Она может быть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турбонаддувом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или без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турбонаддува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фильтре воздух проходит через инерционную решетку (3) и резко изменяет направление движения. Сначала воздух освобождается от крупных частиц пыли, которые под действием инерции и вакуума выбрасываются через	эжектор (6), установленный в выпускной трубе глушителя, в окружающий воздух. Более мелкие частицы пыли задерживаются	в картонном фильтрующем элементе (2). Очищенный воздух по впускному трубопроводу подается в цилиндры (7) двигателя.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4962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14"/>
            <a:ext cx="9144000" cy="6840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Воздушный фильтр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312368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1196752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крышка;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2 - фильтрующий элемент;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корпус;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4 - диффузор;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5, 6, 7 - патрубки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717032"/>
            <a:ext cx="88924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Воздушный фильтр (рис.24) состоит из корпуса (3), крышки (1) и сменного фильтрующего элемента (2), состоящего из двух перфорированных стальных кожухов и гофрированного картона между ними. Патрубок (7) предназначен для отсоса пыли из корпуса фильтра. Воздух поступает в фильтр через патрубок (5), очищается в нем и выходит через патрубок (6).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9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4943"/>
            <a:ext cx="9144000" cy="68729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Наддув представляет собой подачу воздуха в цилиндры двигателя при такте впуска под давлением, создаваемым компрессором. При наддуве увеличивается количество воздуха, поступающего в цилиндры двигателя, количество сжигаемого топлива и повышается на 20 - 40% мощность двигателя. В дизелях обычно применяется газотурбинный наддув турбокомпрессором. При работе двигателя воздух в цилиндры (1) нагнетается под давлением центробежным компрессором (6), рабочее колесо которого приводится во вращение турбиной (5).</a:t>
            </a:r>
          </a:p>
          <a:p>
            <a:pPr marL="0" indent="0" algn="ctr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Схема наддува дизеля воздухом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449999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48741" y="3174504"/>
            <a:ext cx="23635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 цилиндр двигателя;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 мембрана;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3 - пружина;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4 - клапан;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5 - турбина;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6 - компрессор.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1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Рабочее колесо турбины, установленное на одном валу с рабочим колесом компрессора, приводится во вращение отработавшими газами до их поступления в глушитель. Для ограничения давления воздуха при наддуве предназначен перепускной клапан (4). При достижении требуемого давления (обычно 0,2МПа) воздух давит на мембрану (2), клапан открывается и перепускает часть отработавших газов мимо турбины (5).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V-образных дизелях для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турбонаддува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устанавливают от одного до двух турбокомпрессоров. При двух турбокомпрессорах каждый из них обслуживает свой ряд цилиндров двигателя.</a:t>
            </a:r>
          </a:p>
          <a:p>
            <a:pPr marL="0" indent="45720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54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4057"/>
            <a:ext cx="9144000" cy="68620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выпуска отработавших газов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выпуска служит для отвода газов из цилиндров двигателя и снижения шума. Одновременно система выпуска обеспечивает отсос пыли из воздушного фильтра.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33670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3717032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уплотнитель; 2, 3, 8 - трубы; 4 - тормоз-замедлитель; 5 -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пневмоцилиндр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6 - рукав;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7 - глушитель; 9 - патрубок; 10 - эжектор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63364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Отработавшие газы из выпускных трубопроводов двигателя поступают в приемные трубы (2) и (3) глушителя (рис.26) и далее через гибкий металлический рукав (6) в глушитель (7). Из глушителя газы через выпускную трубу (8) и эжектор (10) выбрасываются в окружающий воздух.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Черезпатрубок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(9) производится отсос пыли из воздушного фильтра в эжектор. В системе выпуска отработавших газов устанавливается вспомогательный (моторный) тормоз-замедлитель (4).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70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14" y="-14943"/>
            <a:ext cx="9111885" cy="68729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Дизельное топливо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Дизели являются двигателями с внутренним смесеобразованием. В цилиндры дизеля воздух и топливо подаются раздельно и, смешиваясь в них с отработавшими газами, образуют рабочую смесь. При этом процесс смесеобразования совершается за очень малое время (порядка 0,001с).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 для дизелей имеет следующие основные марки: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 — летнее топливо, предназначено для работы двигателя при температуре окружающего воздуха выше 0°С;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— зимнее топливо, предназначено для работы дизеля при температуре окружающего воздуха от 0 до -30°С;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— арктическое, предназначено для работы дизеля при температуре окружающего воздуха ниже -30°С.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8508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9008" y="-4057"/>
            <a:ext cx="9173007" cy="6862057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Температура замерзания дизельного топлива должна быть на 10 - 15°С ниже температуры окружающего воздуха района эксплуатации. Чем ниже температура замерзания топлива, тем надежнее работа дизеля. Температура воспламенения дизельного топлива составляет 300 - 350°С 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дизельного топлива оценивается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цетановым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числом, которое условно принято равным 100 ед.</a:t>
            </a:r>
          </a:p>
          <a:p>
            <a:pPr marL="0" indent="457200" algn="just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Цетан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быстровоспламеняющееся топливо.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дизельных топлив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цетановое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число должно быть в пределах 40 - 45 ед. Чем выше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цетановое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число дизельного топлива, тем экономичнее и мягче работает двигатель. Для повышения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цетанового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числа в дизельное топливо добавляют специальную присадку 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изопропиленнитрат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337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29"/>
            <a:ext cx="9144000" cy="6734539"/>
          </a:xfrm>
        </p:spPr>
        <p:txBody>
          <a:bodyPr/>
          <a:lstStyle/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Конструкция и работа системы питания дизеля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питания дизеля состоит из трех следующих систем: питания топливом, питания воздухом и выпуска отработавших газов.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питания топливом служит для очистки топлива и равномерного его распределения дозированными порциями в цилиндры двигателя.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эту систему  входят топливный бак, фильтры грубой и тонкой очистки, топливоподкачивающие насосы, топливный насос высокого давления, форсунки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топливопроводы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338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6" y="17714"/>
            <a:ext cx="9129464" cy="684028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Схема системы питания дизеля топливом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187" y="1268760"/>
            <a:ext cx="540060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32271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топливоприемник; 2 - бак; 3, 9, 10 -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топливопроводы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4, 8 - фильтры; 5 - насос высокого давления; 6 - насос ручной подкачки; 7 -топливоподкачивающий насос;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11 - форсунка; 12 - цилиндр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29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0" y="0"/>
            <a:ext cx="9122770" cy="6858000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Топливоподкачивающий насос (7) засасывает топливо из бака (2) через фильтры грубой (4) и тонкой (8) очистки и направляет его к насосу (5) высокого давления. В соответствии с порядком работы цилиндров двигателя насос высокого давления подает топливо к форсункам (11), которые распыляют и впрыскивают топливо в цилиндры (12) двигателя.</a:t>
            </a: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Топливоподкачивающий насос (7) подает к насосу высокого давления топлива больше, чем необходимо для работы двигателя. Избыточное топливо отводится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топливопроводу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(3) обратно в топливный бак. В бак отводится по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топливопроводу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(10) топливо, просочившееся из форсунок.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444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14" y="17714"/>
            <a:ext cx="9111885" cy="6840286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Топливный насос высокого давления служит для подачи через форсунки в цилиндры двигателя под большим давлением (20 - 50МПа) порций топлива в определенные моменты времени. Насос состоит из одинаковых по конструкции секций, число которых равно числу цилиндров двигателя. Каждая секция насоса соединена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топливопроводом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(13) (рис.18) с форсункой (16). Плунжер (6) и гильза (5) секций насоса изготовлены с высокой точностью и чистотой поверхности. Зазор между ними не превышает двух микрон. На плунжере имеются вертикальный паз (9), скошенная кромка (11) и кольцевая проточка (V).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000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236" y="28600"/>
            <a:ext cx="9151235" cy="6829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Схема работы топливного насоса высокого давления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52366"/>
            <a:ext cx="3528392" cy="4448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692696"/>
            <a:ext cx="2664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1 - эксцентрик;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2 - шестерня;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3 - рейка;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4, 14 - пружины;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5 - гильза;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6 - плунжер;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7 - проточка;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8, 10 - отверстия;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9 - паз;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11 - кромка;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12 - клапан;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топливопровод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15 - игла;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16 - форсунка;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17 - полость;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18 - сопло.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9837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2381</Words>
  <Application>Microsoft Office PowerPoint</Application>
  <PresentationFormat>Экран (4:3)</PresentationFormat>
  <Paragraphs>127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Admin-PC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Komendant</cp:lastModifiedBy>
  <cp:revision>11</cp:revision>
  <dcterms:created xsi:type="dcterms:W3CDTF">2022-02-28T08:12:26Z</dcterms:created>
  <dcterms:modified xsi:type="dcterms:W3CDTF">2022-03-04T05:24:42Z</dcterms:modified>
</cp:coreProperties>
</file>