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32B12-37D8-47C9-BE92-A2C493AA80C6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C4029-303E-467E-AE80-D63218CCD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888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32B12-37D8-47C9-BE92-A2C493AA80C6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C4029-303E-467E-AE80-D63218CCD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855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32B12-37D8-47C9-BE92-A2C493AA80C6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C4029-303E-467E-AE80-D63218CCD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048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32B12-37D8-47C9-BE92-A2C493AA80C6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C4029-303E-467E-AE80-D63218CCD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033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32B12-37D8-47C9-BE92-A2C493AA80C6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C4029-303E-467E-AE80-D63218CCD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659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32B12-37D8-47C9-BE92-A2C493AA80C6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C4029-303E-467E-AE80-D63218CCD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998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32B12-37D8-47C9-BE92-A2C493AA80C6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C4029-303E-467E-AE80-D63218CCD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292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32B12-37D8-47C9-BE92-A2C493AA80C6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C4029-303E-467E-AE80-D63218CCD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962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32B12-37D8-47C9-BE92-A2C493AA80C6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C4029-303E-467E-AE80-D63218CCD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882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32B12-37D8-47C9-BE92-A2C493AA80C6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C4029-303E-467E-AE80-D63218CCD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425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32B12-37D8-47C9-BE92-A2C493AA80C6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C4029-303E-467E-AE80-D63218CCD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735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32B12-37D8-47C9-BE92-A2C493AA80C6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C4029-303E-467E-AE80-D63218CCDA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112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13376"/>
          </a:xfrm>
        </p:spPr>
        <p:txBody>
          <a:bodyPr/>
          <a:lstStyle/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Тест </a:t>
            </a:r>
          </a:p>
          <a:p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Системы питания двигателя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482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829"/>
            <a:ext cx="9144000" cy="6851171"/>
          </a:xfrm>
        </p:spPr>
        <p:txBody>
          <a:bodyPr/>
          <a:lstStyle/>
          <a:p>
            <a:pPr marL="0" indent="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9. Смесеобразование в дизельном двигателе происходит:</a:t>
            </a:r>
          </a:p>
          <a:p>
            <a:pPr marL="0" indent="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	во впускном коллекторе;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	в цилиндре двигателя;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	в форсунке.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517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14943"/>
            <a:ext cx="9144000" cy="6872943"/>
          </a:xfrm>
        </p:spPr>
        <p:txBody>
          <a:bodyPr/>
          <a:lstStyle/>
          <a:p>
            <a:pPr marL="0" indent="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eriod" startAt="10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Каким образом топливный насос высокого давления обеспечивает изменение количества топлива, впрыскиваемого в цилиндр?</a:t>
            </a:r>
          </a:p>
          <a:p>
            <a:pPr marL="0" indent="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	поступательным движением плунжера;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	вращательным движением плунжера;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	форсункой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55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714"/>
            <a:ext cx="9144000" cy="6723654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11.	Какая система карбюратора обеспечивает приготовление смеси обогащенного состава на полных нагрузках?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	главная дозирующая система;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	экономайзер;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	ускорительный насос.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669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5"/>
            <a:ext cx="9252520" cy="6857865"/>
          </a:xfrm>
        </p:spPr>
        <p:txBody>
          <a:bodyPr/>
          <a:lstStyle/>
          <a:p>
            <a:pPr marL="0" indent="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12. Смесеобразование в карбюраторном двигателе происходит: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	в цилиндре;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	в карбюраторе;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	в воздухоочистителе.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4969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13.	Тип подкачивающего насоса в системе питания дизельного двигателя: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	поршневой;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	шестеренчатый;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	плунжерный.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6178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50" y="-4057"/>
            <a:ext cx="9140350" cy="6862057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14. Какая по составу смесь должна быть приготовлена на режиме пуска двигателя: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	обогащенная;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	богатая;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	обедненная.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251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44" y="0"/>
            <a:ext cx="9133656" cy="6858000"/>
          </a:xfrm>
        </p:spPr>
        <p:txBody>
          <a:bodyPr/>
          <a:lstStyle/>
          <a:p>
            <a:pPr marL="0" indent="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15.	Для чего осуществляется поступательное движение плунжера в топливном насосе высокого давления?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	для регулирования количества топлива;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	для создания высокого давления;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	для воздействия на нагнетательный клапан.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7723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714"/>
            <a:ext cx="9144000" cy="6723654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16.	Что является исходной информацией для блока управления системы питания с распределенным впрыском?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	уровень бензина в топливном баке;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	напряжение в бортовой сети автомобиля;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	положение дроссельной заслонки.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92737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4057"/>
            <a:ext cx="9144000" cy="6862057"/>
          </a:xfrm>
        </p:spPr>
        <p:txBody>
          <a:bodyPr/>
          <a:lstStyle/>
          <a:p>
            <a:pPr marL="514350" indent="-514350" algn="just">
              <a:buAutoNum type="arabicPeriod" startAt="17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eriod" startAt="17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Управляющее воздействие блока управления системы питания с распределенным впрыском:</a:t>
            </a:r>
          </a:p>
          <a:p>
            <a:pPr marL="0" indent="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	на количество топлива при впрыске;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	на момент зажигания;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	на количество воздуха в топливо-воздушной смеси.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254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18.	Датчик детонации системы питания с распределенным впрыском управляет: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	составом топливо-воздушной смеси;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	моментом зажигания;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	давлением топлива перед форсункой.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149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Почему в смесительной камере карбюратора создается разрежение?</a:t>
            </a:r>
          </a:p>
          <a:p>
            <a:pPr marL="0" indent="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при такте впуска разрежение создается движением поршня в       цилиндре;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в результате работы диафрагменного насоса;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из-за открытия впускных и выпускных клапанов.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980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829"/>
            <a:ext cx="9144000" cy="6851171"/>
          </a:xfrm>
        </p:spPr>
        <p:txBody>
          <a:bodyPr/>
          <a:lstStyle/>
          <a:p>
            <a:pPr marL="0" indent="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2.Тип подкачивающего насоса системы питания карбюраторного двигателя: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шестеренчатый;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поршневой;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мембранный.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48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597352"/>
          </a:xfrm>
        </p:spPr>
        <p:txBody>
          <a:bodyPr/>
          <a:lstStyle/>
          <a:p>
            <a:pPr marL="0" indent="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На каком режиме воздушная заслонка карбюратора закрыта?</a:t>
            </a:r>
          </a:p>
          <a:p>
            <a:pPr marL="0" indent="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холостого хода;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пуска;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 полной нагрузки.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597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036496" cy="6858000"/>
          </a:xfrm>
        </p:spPr>
        <p:txBody>
          <a:bodyPr/>
          <a:lstStyle/>
          <a:p>
            <a:pPr marL="0" indent="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Какова должна быть величина параметра а, характеризующего состав горючей смеси на холостом ходу?</a:t>
            </a:r>
          </a:p>
          <a:p>
            <a:pPr marL="0" indent="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	а = 1;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	а = 0,8-0,9;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	а = 1,2-1,3.</a:t>
            </a:r>
          </a:p>
          <a:p>
            <a:pPr marL="0" indent="0" algn="just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397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9135" y="0"/>
            <a:ext cx="9144000" cy="6858000"/>
          </a:xfrm>
        </p:spPr>
        <p:txBody>
          <a:bodyPr/>
          <a:lstStyle/>
          <a:p>
            <a:pPr marL="0" indent="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eriod" startAt="5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Какова должна быть величина параметра а, характеризующего состав горючей смеси на средних нагрузках?</a:t>
            </a:r>
          </a:p>
          <a:p>
            <a:pPr marL="0" indent="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	а = 1;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	а = 0,8-0,9;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	а = 1,2-1,3.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048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	Горючая смесь - это: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	смесь топлива и отработавших газов;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	смесь топлива и воздуха;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	отработавшие газы.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351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 Какая система карбюратора обеспечивает приготовление смеси обедненного состава на средних нагрузках?</a:t>
            </a:r>
          </a:p>
          <a:p>
            <a:pPr marL="0" indent="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	система пуска;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	система холостого хода;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	главная дозирующая.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596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514350" indent="-514350" algn="just">
              <a:buAutoNum type="arabicPeriod" startAt="8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Тип топливного насоса высокого давления:</a:t>
            </a:r>
          </a:p>
          <a:p>
            <a:pPr marL="0" indent="0"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	поршневой;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	плунжерный;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в)	мембранный.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1366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222</Words>
  <Application>Microsoft Office PowerPoint</Application>
  <PresentationFormat>Экран (4:3)</PresentationFormat>
  <Paragraphs>110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Admin-PC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Komendant</cp:lastModifiedBy>
  <cp:revision>5</cp:revision>
  <dcterms:created xsi:type="dcterms:W3CDTF">2022-02-28T10:02:30Z</dcterms:created>
  <dcterms:modified xsi:type="dcterms:W3CDTF">2022-03-04T05:25:26Z</dcterms:modified>
</cp:coreProperties>
</file>