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8" end="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19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256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8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23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089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22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0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482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8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88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74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6BE56-479E-48CC-A588-A560CB32D15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3E50F-D4BB-4FA2-9B92-8C8A9DD9F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14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604867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Лекция 1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ОБЩИЕ СВЕДЕНИЯ О СИСТЕМАХ ПИТАНИЯ ДВИГАТЕЛЕЙ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39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76672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Системой питания двигателя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называется совокупность приборов и устройств, обеспечивающих подачу топлива и воздуха к цилиндрам двигателя и отвод от цилиндров отработавших газов.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питания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обеспечивает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приготовление горючей смеси, необходимой для работы двигателя.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Горючей смесью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называется смесь топлива и воздуха в определенных пропорциях. Двигатели автомобилей работают на рабочей смеси - смеси топлива, воздуха и отработавших газов. Она образуется в цилиндрах при работе двигателя.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75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В зависимости от места и способа приготовления горючей смеси двигатели автомобилей могут иметь различные системы питания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471613"/>
            <a:ext cx="9073008" cy="440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207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7545" y="332656"/>
            <a:ext cx="88569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Система питания с приготовлением горючей смеси в специальном приборе —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карбюраторе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применяется в бензиновых двигателях, которые называются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карбюраторными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Для приготовления горючей смеси в карбюраторе используется пульверизационный способ. При этом способе капельки бензина, попадая из распылителя в движущийся со скоростью 50 –150м/с поток воздуха в смесительной камере карбюратора, размельчаются, испаряются и, смешиваясь с воздухом, образуют горючую смесь. Полученная горючая смесь поступает в цилиндры двигателя.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Система питания с приготовлением горючей смеси во впускном трубопроводе также применяется в бензиновых двигателях. При этом способе в движущийся поток воздуха во впускном трубопроводе под давлением из форсунок впрыскивается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мелкораспыленное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топливо. Топливо перемешивается с воздухом, и полученная горючая смесь поступает в цилиндры двигателя.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9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Система питания с приготовлением горючей смеси непосредственно в цилиндрах двигателя применяется как в дизелях, так и в бензиновых двигателях. Приготовление горючей смеси происходит внутри цилиндров двигателя путем впрыска из форсунок под давлением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мелкораспыленного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топлива в сжимаемый в цилиндрах воздух. При этом если в дизелях происходит самовоспламенение от сжатия полученной рабочей смеси, то в бензиновых двигателях рабочая смесь в цилиндрах воспламеняется принудительно от свечей зажигания.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Система питания с впрыском топлива обеспечивает лучшее наполнение цилиндров двигателя горючей смесью и лучшую их очистку от отработавших газов. При этом впрыск топлива позволяет повысить степень сжатия и максимальную мощность у бензиновых двигателей, уменьшить расход топлива и снизить токсичность отработавших газов.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82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бензиновых двигателей автомобилей топливом является бензин различных марок — А-80, АИ-93, АИ-95, АИ-98, где буква А означает автомобильный; И - метод определения октанового числа бензина (исследовательский); 93, 95, 98 — октановое число, характеризующее стойкость бензина против детонации. Чем выше октановое число, тем выше может быть степень сжатия двигателя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5720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Детонация — процесс сгорания рабочей смеси в цилиндрах двигателя со скоростью распространения пламени до 3000м/с, в то время как при нормальном сгорании рабочей смеси скорость распространения пламени 30 - 40м/с. Сгорание при детонации приобретает взрывной характер. Ударная волна распространяется в цилиндрах двигателя со сверхзвуковой скоростью. Резко повышается давление газов и ухудшаются показатели двигателя по мощности и экономичности. Появляются звонкие стуки в двигателе, черный дым из глушителя, и происходит перегрев двигателя. При этом быстро изнашиваются детали кривошипно-шатунного механизма и обгорают головки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клапанов.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03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4943"/>
            <a:ext cx="9144000" cy="687294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повышения антидетонационных свойств в бензины добавляют антидетонатор - тетраэтилсвинец (ТЭС). Такие бензины называются этилированными. Они имеют отличительные обозначение и окраску - АИ-93- этил (оранжево-красного цвета) и АИ-98-этил (синего цвета). Этилированные бензины очень ядовиты, и при обращении с ними необходимо соблюдать осторожность — не применять для мытья рук и деталей, не засасывать ртом при переливании и т.п.</a:t>
            </a:r>
          </a:p>
          <a:p>
            <a:pPr marL="0" indent="45720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Использование этилированных бензинов для автомобилей в крупных городах запрещено.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Видеофильм «Система питания двигателя. Общее устройство»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4" name="Клип - Система питания двигателя. Общее устройство. - Фрагмент1(00_00_08.608-00_10_39.872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08720"/>
            <a:ext cx="9144000" cy="5400600"/>
          </a:xfrm>
        </p:spPr>
      </p:pic>
    </p:spTree>
    <p:extLst>
      <p:ext uri="{BB962C8B-B14F-4D97-AF65-F5344CB8AC3E}">
        <p14:creationId xmlns:p14="http://schemas.microsoft.com/office/powerpoint/2010/main" val="10885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569</Words>
  <Application>Microsoft Office PowerPoint</Application>
  <PresentationFormat>Экран (4:3)</PresentationFormat>
  <Paragraphs>15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Лекция 1 ОБЩИЕ СВЕДЕНИЯ О СИСТЕМАХ ПИТАНИЯ ДВИГАТЕЛЕЙ </vt:lpstr>
      <vt:lpstr>Презентация PowerPoint</vt:lpstr>
      <vt:lpstr>         В зависимости от места и способа приготовления горючей смеси двигатели автомобилей могут иметь различные системы питания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Видеофильм «Система питания двигателя. Общее устройство» </vt:lpstr>
    </vt:vector>
  </TitlesOfParts>
  <Company>Admin-PC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 ОБЩИЕ СВЕДЕНИЯ О СИСТЕМАХ ПИТАНИЯ ДВИГАТЕЛЕЙ </dc:title>
  <dc:creator>Admin</dc:creator>
  <cp:lastModifiedBy>Komendant</cp:lastModifiedBy>
  <cp:revision>10</cp:revision>
  <dcterms:created xsi:type="dcterms:W3CDTF">2022-02-08T08:42:36Z</dcterms:created>
  <dcterms:modified xsi:type="dcterms:W3CDTF">2022-03-03T07:49:03Z</dcterms:modified>
</cp:coreProperties>
</file>