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4429132"/>
            <a:ext cx="6858000" cy="99060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 ПЕРЕВОЗКА ГРУЗОВ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" name="Рисунок 2" descr="Иллюстрация 1 из 17 для Требования безопасности к техническому состоянию транспортных средств (комплект из 17 плакатов) - А. Вой"/>
          <p:cNvPicPr/>
          <p:nvPr/>
        </p:nvPicPr>
        <p:blipFill>
          <a:blip r:embed="rId2"/>
          <a:srcRect t="46961" b="36626"/>
          <a:stretch>
            <a:fillRect/>
          </a:stretch>
        </p:blipFill>
        <p:spPr bwMode="auto">
          <a:xfrm>
            <a:off x="214282" y="2285992"/>
            <a:ext cx="8715436" cy="128588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14678" y="2285992"/>
            <a:ext cx="785818" cy="857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Учколлектор 5 поставка мебели и оборудования для школ :: Стенды &quot;Маркировка трансп. средств и оборуд. для перевозки опасных груз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8429683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ДД РБ 2007-2008 года, глава 24. Перевозка грузов (ADrive.by)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214422"/>
            <a:ext cx="342902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85918" y="500042"/>
            <a:ext cx="59293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>
                <a:solidFill>
                  <a:srgbClr val="00808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"Крупногабаритный груз" </a:t>
            </a:r>
            <a:endParaRPr lang="ru-RU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оставка Груза Китай ЕГЭ :: carriage-kitai"/>
          <p:cNvPicPr/>
          <p:nvPr/>
        </p:nvPicPr>
        <p:blipFill>
          <a:blip r:embed="rId2"/>
          <a:srcRect t="3057" b="4325"/>
          <a:stretch>
            <a:fillRect/>
          </a:stretch>
        </p:blipFill>
        <p:spPr bwMode="auto">
          <a:xfrm>
            <a:off x="1571604" y="1142984"/>
            <a:ext cx="5940425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ллюстрация 1 из 17 для Требования безопасности к техническому состоянию транспортных средств (комплект из 17 плакатов) - А. Вой"/>
          <p:cNvPicPr/>
          <p:nvPr/>
        </p:nvPicPr>
        <p:blipFill>
          <a:blip r:embed="rId2"/>
          <a:srcRect t="9574" b="13830"/>
          <a:stretch>
            <a:fillRect/>
          </a:stretch>
        </p:blipFill>
        <p:spPr bwMode="auto">
          <a:xfrm>
            <a:off x="214283" y="214290"/>
            <a:ext cx="8715436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14678" y="3143248"/>
            <a:ext cx="785818" cy="9286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14818"/>
            <a:ext cx="8229600" cy="15621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Масса перевозимого груза и распределение нагрузки по осям не должны превышать величин, установленных предприятием-изготовителем для данного транспортного   средства.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Перед началом и во время движения водитель обязан контролировать размещение, крепление и состояние груза во избежание его падения, создания помех для движения.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642918"/>
            <a:ext cx="4429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Запомните!!!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0"/>
            <a:ext cx="8786874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Перевозка груза допускается при условии,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он: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D4B4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ограничивает водителю обзор;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D4B4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затрудняет управление и не нарушает устойчивость транспортного средства;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D4B4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закрывает внешние световые приборы и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4D4B4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световозвращатели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D4B4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регистрационные и опознавательные знаки, а также не препятствует восприятию сигналов, подаваемых рукой;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D4B4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создает шум, не пылит и не загрязняет дорогу и окружающую среду.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1472" y="500042"/>
            <a:ext cx="3143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Запомните!!!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14282" y="1285860"/>
            <a:ext cx="871543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4D4B4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solidFill>
                  <a:srgbClr val="4D4B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состояние и размещение груза </a:t>
            </a:r>
            <a:r>
              <a:rPr kumimoji="0" lang="ru-RU" sz="4000" b="0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удовлетворяют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указанным требованиям, </a:t>
            </a:r>
            <a:r>
              <a:rPr kumimoji="0" lang="ru-RU" sz="4000" b="0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водитель обязан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принять меры к устранению нарушений перечисленных правил перевозки либо прекратить дальнейшее движение.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00034" y="4143380"/>
            <a:ext cx="821537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Груз, выступающий за габариты транспортного средства спереди или сзади более чем на 1 м, или сбоку более чем на 0,4 м от внешнего края габаритного огня, должен быть обозначен опознавательными знаками "Крупногабаритный груз", а в темное время суток и в условиях недостаточной видимости, кроме того, спереди - фонарем или </a:t>
            </a:r>
            <a:r>
              <a:rPr kumimoji="0" lang="ru-RU" sz="2000" b="0" i="0" u="sng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световозвращателем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белого цвета, сзади - фонарем или </a:t>
            </a:r>
            <a:r>
              <a:rPr kumimoji="0" lang="ru-RU" sz="2000" b="0" i="0" u="sng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световозвращателем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красного цвета.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Рисунок 4" descr="23. Перевозка грузов (ст.12.21, ч.1КоАП)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85728"/>
            <a:ext cx="685804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20" y="3072348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808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Перевозка тяжеловесных и опасных грузов, движение транспортного средства, габаритные параметры которого с грузом или без него превышают по ширине 2,55 м (2,6 м - для рефрижераторов и изотермических кузовов), по высоте 4 м от поверхности проезжей части, по длине (включая один прицеп) 20 м, либо движение транспортного средства с грузом, выступающим за заднюю точку габарита транспортного средства более чем на 2 м, а также движение автопоездов</a:t>
            </a:r>
            <a:r>
              <a:rPr kumimoji="0" lang="ru-RU" sz="2400" b="0" i="0" strike="noStrike" cap="none" normalizeH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с двумя и более прицепами осуществляются в соответствии со специальными правилами.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32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Ищу Работу По Перевозки Груза В Красноярске :: Ishchu vakansiiu"/>
          <p:cNvPicPr/>
          <p:nvPr/>
        </p:nvPicPr>
        <p:blipFill>
          <a:blip r:embed="rId2"/>
          <a:srcRect l="2631" b="6270"/>
          <a:stretch>
            <a:fillRect/>
          </a:stretch>
        </p:blipFill>
        <p:spPr bwMode="auto">
          <a:xfrm>
            <a:off x="0" y="0"/>
            <a:ext cx="528644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 descr="Эксплуатация пикапа МАЗДА"/>
          <p:cNvPicPr>
            <a:picLocks noChangeAspect="1" noChangeArrowheads="1"/>
          </p:cNvPicPr>
          <p:nvPr/>
        </p:nvPicPr>
        <p:blipFill>
          <a:blip r:embed="rId3"/>
          <a:srcRect l="9064" t="16242" b="37898"/>
          <a:stretch>
            <a:fillRect/>
          </a:stretch>
        </p:blipFill>
        <p:spPr bwMode="auto">
          <a:xfrm>
            <a:off x="4786314" y="0"/>
            <a:ext cx="4357686" cy="29289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еревозка опасных грузов автотранспортом - Поволжский центр …"/>
          <p:cNvPicPr/>
          <p:nvPr/>
        </p:nvPicPr>
        <p:blipFill>
          <a:blip r:embed="rId2"/>
          <a:srcRect b="43284"/>
          <a:stretch>
            <a:fillRect/>
          </a:stretch>
        </p:blipFill>
        <p:spPr bwMode="auto">
          <a:xfrm>
            <a:off x="1000100" y="0"/>
            <a:ext cx="6858048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еревозка опасных грузов автотранспортом - Поволжский центр …"/>
          <p:cNvPicPr/>
          <p:nvPr/>
        </p:nvPicPr>
        <p:blipFill>
          <a:blip r:embed="rId2"/>
          <a:srcRect t="55704"/>
          <a:stretch>
            <a:fillRect/>
          </a:stretch>
        </p:blipFill>
        <p:spPr bwMode="auto">
          <a:xfrm>
            <a:off x="500034" y="928670"/>
            <a:ext cx="8358246" cy="569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Перевозка опасных грузов автотранспортом - Поволжский центр …"/>
          <p:cNvPicPr/>
          <p:nvPr/>
        </p:nvPicPr>
        <p:blipFill>
          <a:blip r:embed="rId2"/>
          <a:srcRect b="94570"/>
          <a:stretch>
            <a:fillRect/>
          </a:stretch>
        </p:blipFill>
        <p:spPr bwMode="auto">
          <a:xfrm>
            <a:off x="1142976" y="214290"/>
            <a:ext cx="6858048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74</TotalTime>
  <Words>243</Words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Начальная</vt:lpstr>
      <vt:lpstr> ПЕРЕВОЗКА ГРУЗОВ</vt:lpstr>
      <vt:lpstr>Слайд 2</vt:lpstr>
      <vt:lpstr>        Масса перевозимого груза и распределение нагрузки по осям не должны превышать величин, установленных предприятием-изготовителем для данного транспортного   средства.   Перед началом и во время движения водитель обязан контролировать размещение, крепление и состояние груза во избежание его падения, создания помех для движения.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ПЕРЕВОЗКА ГРУЗОВ</dc:title>
  <cp:lastModifiedBy>serv</cp:lastModifiedBy>
  <cp:revision>10</cp:revision>
  <dcterms:modified xsi:type="dcterms:W3CDTF">2014-10-24T07:22:17Z</dcterms:modified>
</cp:coreProperties>
</file>