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8" r:id="rId2"/>
    <p:sldId id="258" r:id="rId3"/>
    <p:sldId id="259" r:id="rId4"/>
    <p:sldId id="260" r:id="rId5"/>
    <p:sldId id="261" r:id="rId6"/>
    <p:sldId id="262" r:id="rId7"/>
    <p:sldId id="290" r:id="rId8"/>
    <p:sldId id="264" r:id="rId9"/>
    <p:sldId id="265" r:id="rId10"/>
    <p:sldId id="272" r:id="rId11"/>
    <p:sldId id="287" r:id="rId12"/>
    <p:sldId id="266" r:id="rId13"/>
    <p:sldId id="267" r:id="rId14"/>
    <p:sldId id="268" r:id="rId15"/>
    <p:sldId id="269" r:id="rId16"/>
    <p:sldId id="291" r:id="rId17"/>
    <p:sldId id="271" r:id="rId18"/>
    <p:sldId id="273" r:id="rId19"/>
    <p:sldId id="279" r:id="rId20"/>
    <p:sldId id="292" r:id="rId21"/>
    <p:sldId id="275" r:id="rId22"/>
    <p:sldId id="276" r:id="rId23"/>
    <p:sldId id="277" r:id="rId24"/>
    <p:sldId id="278" r:id="rId25"/>
    <p:sldId id="281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AD3664-6556-4E6B-AED0-0F9308ABC53C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C9D15C-905B-4B97-B618-8560EF5280BD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жидкостная (закрытого типа);</a:t>
          </a:r>
          <a:endParaRPr lang="ru-RU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683707-CB6D-4A1A-B743-BE4B8A46F5F7}" type="parTrans" cxnId="{78609FDF-CD3C-4690-8305-AF4EB28B0546}">
      <dgm:prSet/>
      <dgm:spPr/>
      <dgm:t>
        <a:bodyPr/>
        <a:lstStyle/>
        <a:p>
          <a:endParaRPr lang="ru-RU"/>
        </a:p>
      </dgm:t>
    </dgm:pt>
    <dgm:pt modelId="{998271C6-757B-4052-9C0F-A826E4605A50}" type="sibTrans" cxnId="{78609FDF-CD3C-4690-8305-AF4EB28B0546}">
      <dgm:prSet/>
      <dgm:spPr/>
      <dgm:t>
        <a:bodyPr/>
        <a:lstStyle/>
        <a:p>
          <a:endParaRPr lang="ru-RU"/>
        </a:p>
      </dgm:t>
    </dgm:pt>
    <dgm:pt modelId="{4F50301F-DAFD-444D-BDBB-831DC15603C0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воздушная (открытого типа);</a:t>
          </a:r>
          <a:endParaRPr lang="ru-RU" dirty="0">
            <a:solidFill>
              <a:schemeClr val="bg1"/>
            </a:solidFill>
          </a:endParaRPr>
        </a:p>
      </dgm:t>
    </dgm:pt>
    <dgm:pt modelId="{2E32F94E-BB71-440D-A3B3-AFA9CFFCEA6B}" type="parTrans" cxnId="{72B39E5F-0263-44A2-85D1-0208D44EF791}">
      <dgm:prSet/>
      <dgm:spPr/>
      <dgm:t>
        <a:bodyPr/>
        <a:lstStyle/>
        <a:p>
          <a:endParaRPr lang="ru-RU"/>
        </a:p>
      </dgm:t>
    </dgm:pt>
    <dgm:pt modelId="{7020E02C-6D27-4072-AE83-1E7B315BC51A}" type="sibTrans" cxnId="{72B39E5F-0263-44A2-85D1-0208D44EF791}">
      <dgm:prSet/>
      <dgm:spPr/>
      <dgm:t>
        <a:bodyPr/>
        <a:lstStyle/>
        <a:p>
          <a:endParaRPr lang="ru-RU"/>
        </a:p>
      </dgm:t>
    </dgm:pt>
    <dgm:pt modelId="{971755F0-03E1-4935-8E9F-B1272A4BC3DC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комбинированная.</a:t>
          </a:r>
          <a:endParaRPr lang="ru-RU" dirty="0">
            <a:solidFill>
              <a:schemeClr val="bg1"/>
            </a:solidFill>
          </a:endParaRPr>
        </a:p>
      </dgm:t>
    </dgm:pt>
    <dgm:pt modelId="{B93CC397-23F5-4C92-92F9-F4B49A41FE48}" type="parTrans" cxnId="{A9403F5A-744B-40C9-8DBB-4CBFF752894A}">
      <dgm:prSet/>
      <dgm:spPr/>
      <dgm:t>
        <a:bodyPr/>
        <a:lstStyle/>
        <a:p>
          <a:endParaRPr lang="ru-RU"/>
        </a:p>
      </dgm:t>
    </dgm:pt>
    <dgm:pt modelId="{F7F1E7B9-7AAE-4DE6-AADF-EBD23CDEA1F9}" type="sibTrans" cxnId="{A9403F5A-744B-40C9-8DBB-4CBFF752894A}">
      <dgm:prSet/>
      <dgm:spPr/>
      <dgm:t>
        <a:bodyPr/>
        <a:lstStyle/>
        <a:p>
          <a:endParaRPr lang="ru-RU"/>
        </a:p>
      </dgm:t>
    </dgm:pt>
    <dgm:pt modelId="{0BC1D28B-7325-4A9D-91F3-D20A19883639}" type="pres">
      <dgm:prSet presAssocID="{79AD3664-6556-4E6B-AED0-0F9308ABC53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3611EF-9B2F-47D3-B82D-6D4100D3BFDD}" type="pres">
      <dgm:prSet presAssocID="{AEC9D15C-905B-4B97-B618-8560EF5280BD}" presName="comp" presStyleCnt="0"/>
      <dgm:spPr/>
    </dgm:pt>
    <dgm:pt modelId="{454F74EA-EE90-4BAF-AABB-5736F444D46D}" type="pres">
      <dgm:prSet presAssocID="{AEC9D15C-905B-4B97-B618-8560EF5280BD}" presName="box" presStyleLbl="node1" presStyleIdx="0" presStyleCnt="3"/>
      <dgm:spPr/>
      <dgm:t>
        <a:bodyPr/>
        <a:lstStyle/>
        <a:p>
          <a:endParaRPr lang="ru-RU"/>
        </a:p>
      </dgm:t>
    </dgm:pt>
    <dgm:pt modelId="{6CE44D31-58D4-4038-A66F-209C9A70D290}" type="pres">
      <dgm:prSet presAssocID="{AEC9D15C-905B-4B97-B618-8560EF5280BD}" presName="img" presStyleLbl="fgImgPlace1" presStyleIdx="0" presStyleCnt="3"/>
      <dgm:spPr/>
    </dgm:pt>
    <dgm:pt modelId="{559BECB5-D24C-4216-826E-4EFDA3F62F41}" type="pres">
      <dgm:prSet presAssocID="{AEC9D15C-905B-4B97-B618-8560EF5280BD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83EF03-43E3-480B-8A05-B5D154F6A5FA}" type="pres">
      <dgm:prSet presAssocID="{998271C6-757B-4052-9C0F-A826E4605A50}" presName="spacer" presStyleCnt="0"/>
      <dgm:spPr/>
    </dgm:pt>
    <dgm:pt modelId="{A59C85EA-2FB0-4683-8799-BD30D3AA8CB2}" type="pres">
      <dgm:prSet presAssocID="{4F50301F-DAFD-444D-BDBB-831DC15603C0}" presName="comp" presStyleCnt="0"/>
      <dgm:spPr/>
    </dgm:pt>
    <dgm:pt modelId="{2CCD939A-8802-4C49-9CB1-8906E0E5B79C}" type="pres">
      <dgm:prSet presAssocID="{4F50301F-DAFD-444D-BDBB-831DC15603C0}" presName="box" presStyleLbl="node1" presStyleIdx="1" presStyleCnt="3"/>
      <dgm:spPr/>
      <dgm:t>
        <a:bodyPr/>
        <a:lstStyle/>
        <a:p>
          <a:endParaRPr lang="ru-RU"/>
        </a:p>
      </dgm:t>
    </dgm:pt>
    <dgm:pt modelId="{3B02ED91-487E-4B02-9017-2C2DE2863750}" type="pres">
      <dgm:prSet presAssocID="{4F50301F-DAFD-444D-BDBB-831DC15603C0}" presName="img" presStyleLbl="fgImgPlace1" presStyleIdx="1" presStyleCnt="3"/>
      <dgm:spPr/>
    </dgm:pt>
    <dgm:pt modelId="{14C9694C-985C-46E0-90A5-F4F6181CF841}" type="pres">
      <dgm:prSet presAssocID="{4F50301F-DAFD-444D-BDBB-831DC15603C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70D5AE-01A9-4391-819D-8DB009C65445}" type="pres">
      <dgm:prSet presAssocID="{7020E02C-6D27-4072-AE83-1E7B315BC51A}" presName="spacer" presStyleCnt="0"/>
      <dgm:spPr/>
    </dgm:pt>
    <dgm:pt modelId="{5E4D626E-959A-4214-A9D7-E5682B080B73}" type="pres">
      <dgm:prSet presAssocID="{971755F0-03E1-4935-8E9F-B1272A4BC3DC}" presName="comp" presStyleCnt="0"/>
      <dgm:spPr/>
    </dgm:pt>
    <dgm:pt modelId="{3B0226AA-0C02-45BD-A70C-2CB5F491692F}" type="pres">
      <dgm:prSet presAssocID="{971755F0-03E1-4935-8E9F-B1272A4BC3DC}" presName="box" presStyleLbl="node1" presStyleIdx="2" presStyleCnt="3"/>
      <dgm:spPr/>
      <dgm:t>
        <a:bodyPr/>
        <a:lstStyle/>
        <a:p>
          <a:endParaRPr lang="ru-RU"/>
        </a:p>
      </dgm:t>
    </dgm:pt>
    <dgm:pt modelId="{0F5DD02A-C45B-4633-8685-DB3D608F6206}" type="pres">
      <dgm:prSet presAssocID="{971755F0-03E1-4935-8E9F-B1272A4BC3DC}" presName="img" presStyleLbl="fgImgPlace1" presStyleIdx="2" presStyleCnt="3"/>
      <dgm:spPr/>
    </dgm:pt>
    <dgm:pt modelId="{ECF9A598-12CF-4B6E-8204-C1F0C117E17D}" type="pres">
      <dgm:prSet presAssocID="{971755F0-03E1-4935-8E9F-B1272A4BC3DC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7D60DE-1600-4BDA-807D-BC0ADA4BA5B1}" type="presOf" srcId="{4F50301F-DAFD-444D-BDBB-831DC15603C0}" destId="{2CCD939A-8802-4C49-9CB1-8906E0E5B79C}" srcOrd="0" destOrd="0" presId="urn:microsoft.com/office/officeart/2005/8/layout/vList4#1"/>
    <dgm:cxn modelId="{48B9F0C0-CA6E-41C0-9E4F-01F8F9DCCF20}" type="presOf" srcId="{79AD3664-6556-4E6B-AED0-0F9308ABC53C}" destId="{0BC1D28B-7325-4A9D-91F3-D20A19883639}" srcOrd="0" destOrd="0" presId="urn:microsoft.com/office/officeart/2005/8/layout/vList4#1"/>
    <dgm:cxn modelId="{72B39E5F-0263-44A2-85D1-0208D44EF791}" srcId="{79AD3664-6556-4E6B-AED0-0F9308ABC53C}" destId="{4F50301F-DAFD-444D-BDBB-831DC15603C0}" srcOrd="1" destOrd="0" parTransId="{2E32F94E-BB71-440D-A3B3-AFA9CFFCEA6B}" sibTransId="{7020E02C-6D27-4072-AE83-1E7B315BC51A}"/>
    <dgm:cxn modelId="{85B05DAD-C680-4F27-BC10-745CB2054205}" type="presOf" srcId="{971755F0-03E1-4935-8E9F-B1272A4BC3DC}" destId="{3B0226AA-0C02-45BD-A70C-2CB5F491692F}" srcOrd="0" destOrd="0" presId="urn:microsoft.com/office/officeart/2005/8/layout/vList4#1"/>
    <dgm:cxn modelId="{0B1DFA0D-99BD-4794-8D2F-375E312CA834}" type="presOf" srcId="{AEC9D15C-905B-4B97-B618-8560EF5280BD}" destId="{559BECB5-D24C-4216-826E-4EFDA3F62F41}" srcOrd="1" destOrd="0" presId="urn:microsoft.com/office/officeart/2005/8/layout/vList4#1"/>
    <dgm:cxn modelId="{74F3295F-3B84-4DAC-9121-44CB01D97588}" type="presOf" srcId="{971755F0-03E1-4935-8E9F-B1272A4BC3DC}" destId="{ECF9A598-12CF-4B6E-8204-C1F0C117E17D}" srcOrd="1" destOrd="0" presId="urn:microsoft.com/office/officeart/2005/8/layout/vList4#1"/>
    <dgm:cxn modelId="{78609FDF-CD3C-4690-8305-AF4EB28B0546}" srcId="{79AD3664-6556-4E6B-AED0-0F9308ABC53C}" destId="{AEC9D15C-905B-4B97-B618-8560EF5280BD}" srcOrd="0" destOrd="0" parTransId="{74683707-CB6D-4A1A-B743-BE4B8A46F5F7}" sibTransId="{998271C6-757B-4052-9C0F-A826E4605A50}"/>
    <dgm:cxn modelId="{A9403F5A-744B-40C9-8DBB-4CBFF752894A}" srcId="{79AD3664-6556-4E6B-AED0-0F9308ABC53C}" destId="{971755F0-03E1-4935-8E9F-B1272A4BC3DC}" srcOrd="2" destOrd="0" parTransId="{B93CC397-23F5-4C92-92F9-F4B49A41FE48}" sibTransId="{F7F1E7B9-7AAE-4DE6-AADF-EBD23CDEA1F9}"/>
    <dgm:cxn modelId="{C1482115-82C2-4003-92C9-F06F4016E0BD}" type="presOf" srcId="{AEC9D15C-905B-4B97-B618-8560EF5280BD}" destId="{454F74EA-EE90-4BAF-AABB-5736F444D46D}" srcOrd="0" destOrd="0" presId="urn:microsoft.com/office/officeart/2005/8/layout/vList4#1"/>
    <dgm:cxn modelId="{57B6E9A5-DAC0-491A-8411-052EFC211011}" type="presOf" srcId="{4F50301F-DAFD-444D-BDBB-831DC15603C0}" destId="{14C9694C-985C-46E0-90A5-F4F6181CF841}" srcOrd="1" destOrd="0" presId="urn:microsoft.com/office/officeart/2005/8/layout/vList4#1"/>
    <dgm:cxn modelId="{4FAA27C7-B382-4132-9907-0165744212A3}" type="presParOf" srcId="{0BC1D28B-7325-4A9D-91F3-D20A19883639}" destId="{913611EF-9B2F-47D3-B82D-6D4100D3BFDD}" srcOrd="0" destOrd="0" presId="urn:microsoft.com/office/officeart/2005/8/layout/vList4#1"/>
    <dgm:cxn modelId="{5A9BB957-2278-4EE5-ADC2-0D45AA78D67B}" type="presParOf" srcId="{913611EF-9B2F-47D3-B82D-6D4100D3BFDD}" destId="{454F74EA-EE90-4BAF-AABB-5736F444D46D}" srcOrd="0" destOrd="0" presId="urn:microsoft.com/office/officeart/2005/8/layout/vList4#1"/>
    <dgm:cxn modelId="{376A48F8-C0E5-4194-B641-81EDEC9D5D6E}" type="presParOf" srcId="{913611EF-9B2F-47D3-B82D-6D4100D3BFDD}" destId="{6CE44D31-58D4-4038-A66F-209C9A70D290}" srcOrd="1" destOrd="0" presId="urn:microsoft.com/office/officeart/2005/8/layout/vList4#1"/>
    <dgm:cxn modelId="{867195DB-CD42-494C-8ABB-7E1CD2B7CF0C}" type="presParOf" srcId="{913611EF-9B2F-47D3-B82D-6D4100D3BFDD}" destId="{559BECB5-D24C-4216-826E-4EFDA3F62F41}" srcOrd="2" destOrd="0" presId="urn:microsoft.com/office/officeart/2005/8/layout/vList4#1"/>
    <dgm:cxn modelId="{E71319CB-8184-44E1-A3FE-FD0955C679E0}" type="presParOf" srcId="{0BC1D28B-7325-4A9D-91F3-D20A19883639}" destId="{1383EF03-43E3-480B-8A05-B5D154F6A5FA}" srcOrd="1" destOrd="0" presId="urn:microsoft.com/office/officeart/2005/8/layout/vList4#1"/>
    <dgm:cxn modelId="{39F407B0-C5D2-4596-8060-1DBD1F2EF6B0}" type="presParOf" srcId="{0BC1D28B-7325-4A9D-91F3-D20A19883639}" destId="{A59C85EA-2FB0-4683-8799-BD30D3AA8CB2}" srcOrd="2" destOrd="0" presId="urn:microsoft.com/office/officeart/2005/8/layout/vList4#1"/>
    <dgm:cxn modelId="{AE383428-D00A-40FE-B093-5CB8A4CDFD8C}" type="presParOf" srcId="{A59C85EA-2FB0-4683-8799-BD30D3AA8CB2}" destId="{2CCD939A-8802-4C49-9CB1-8906E0E5B79C}" srcOrd="0" destOrd="0" presId="urn:microsoft.com/office/officeart/2005/8/layout/vList4#1"/>
    <dgm:cxn modelId="{F296473F-2772-457F-8EF7-E43ADD683DE7}" type="presParOf" srcId="{A59C85EA-2FB0-4683-8799-BD30D3AA8CB2}" destId="{3B02ED91-487E-4B02-9017-2C2DE2863750}" srcOrd="1" destOrd="0" presId="urn:microsoft.com/office/officeart/2005/8/layout/vList4#1"/>
    <dgm:cxn modelId="{52955A83-0216-4DB8-A7B1-7BDC510FF1EC}" type="presParOf" srcId="{A59C85EA-2FB0-4683-8799-BD30D3AA8CB2}" destId="{14C9694C-985C-46E0-90A5-F4F6181CF841}" srcOrd="2" destOrd="0" presId="urn:microsoft.com/office/officeart/2005/8/layout/vList4#1"/>
    <dgm:cxn modelId="{C81D9140-434C-4696-B1BD-C77240C9B7CF}" type="presParOf" srcId="{0BC1D28B-7325-4A9D-91F3-D20A19883639}" destId="{B770D5AE-01A9-4391-819D-8DB009C65445}" srcOrd="3" destOrd="0" presId="urn:microsoft.com/office/officeart/2005/8/layout/vList4#1"/>
    <dgm:cxn modelId="{F084DE04-5113-4B14-B27A-B19349A43AE5}" type="presParOf" srcId="{0BC1D28B-7325-4A9D-91F3-D20A19883639}" destId="{5E4D626E-959A-4214-A9D7-E5682B080B73}" srcOrd="4" destOrd="0" presId="urn:microsoft.com/office/officeart/2005/8/layout/vList4#1"/>
    <dgm:cxn modelId="{0335DFE1-15D1-498C-BA7F-CAE5F5FAAD79}" type="presParOf" srcId="{5E4D626E-959A-4214-A9D7-E5682B080B73}" destId="{3B0226AA-0C02-45BD-A70C-2CB5F491692F}" srcOrd="0" destOrd="0" presId="urn:microsoft.com/office/officeart/2005/8/layout/vList4#1"/>
    <dgm:cxn modelId="{E2BF183F-CE32-4888-B284-2BC545B35797}" type="presParOf" srcId="{5E4D626E-959A-4214-A9D7-E5682B080B73}" destId="{0F5DD02A-C45B-4633-8685-DB3D608F6206}" srcOrd="1" destOrd="0" presId="urn:microsoft.com/office/officeart/2005/8/layout/vList4#1"/>
    <dgm:cxn modelId="{BC4FFF73-99BB-4E86-BE27-57747027A40D}" type="presParOf" srcId="{5E4D626E-959A-4214-A9D7-E5682B080B73}" destId="{ECF9A598-12CF-4B6E-8204-C1F0C117E17D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249786-C22F-45C3-922D-B5BA16EECADF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5A61AB-66BB-4B52-B603-E1D5D38CD6D3}">
      <dgm:prSet phldrT="[Текст]"/>
      <dgm:spPr/>
      <dgm:t>
        <a:bodyPr/>
        <a:lstStyle/>
        <a:p>
          <a:r>
            <a:rPr lang="ru-RU" dirty="0" smtClean="0"/>
            <a:t>достоинства</a:t>
          </a:r>
          <a:endParaRPr lang="ru-RU" dirty="0"/>
        </a:p>
      </dgm:t>
    </dgm:pt>
    <dgm:pt modelId="{787B077E-365D-4CE2-8290-55A014FAA124}" type="parTrans" cxnId="{4E8B1BCF-BC7F-405E-8435-DC49043BCA96}">
      <dgm:prSet/>
      <dgm:spPr/>
      <dgm:t>
        <a:bodyPr/>
        <a:lstStyle/>
        <a:p>
          <a:endParaRPr lang="ru-RU"/>
        </a:p>
      </dgm:t>
    </dgm:pt>
    <dgm:pt modelId="{F55BCD15-00CE-4E06-937A-A0ED5CC5FCCC}" type="sibTrans" cxnId="{4E8B1BCF-BC7F-405E-8435-DC49043BCA96}">
      <dgm:prSet/>
      <dgm:spPr/>
      <dgm:t>
        <a:bodyPr/>
        <a:lstStyle/>
        <a:p>
          <a:endParaRPr lang="ru-RU"/>
        </a:p>
      </dgm:t>
    </dgm:pt>
    <dgm:pt modelId="{A25B6FB4-CA69-40C5-BFF6-99E158D843BA}">
      <dgm:prSet phldrT="[Текст]"/>
      <dgm:spPr/>
      <dgm:t>
        <a:bodyPr/>
        <a:lstStyle/>
        <a:p>
          <a:r>
            <a:rPr lang="ru-RU" dirty="0" smtClean="0"/>
            <a:t>Простота конструкции</a:t>
          </a:r>
          <a:endParaRPr lang="ru-RU" dirty="0"/>
        </a:p>
      </dgm:t>
    </dgm:pt>
    <dgm:pt modelId="{3172948D-D67A-4CB6-BAA9-D398B7FC1EEF}" type="parTrans" cxnId="{EA9D53F4-DE00-49D3-AA8C-5BBAD3E0DB13}">
      <dgm:prSet/>
      <dgm:spPr/>
      <dgm:t>
        <a:bodyPr/>
        <a:lstStyle/>
        <a:p>
          <a:endParaRPr lang="ru-RU"/>
        </a:p>
      </dgm:t>
    </dgm:pt>
    <dgm:pt modelId="{A86FCE00-1BDA-4D8E-BE68-60AA641483A2}" type="sibTrans" cxnId="{EA9D53F4-DE00-49D3-AA8C-5BBAD3E0DB13}">
      <dgm:prSet/>
      <dgm:spPr/>
      <dgm:t>
        <a:bodyPr/>
        <a:lstStyle/>
        <a:p>
          <a:endParaRPr lang="ru-RU"/>
        </a:p>
      </dgm:t>
    </dgm:pt>
    <dgm:pt modelId="{6786AECF-41CE-4CA0-A835-EE5F0E2E7C5C}">
      <dgm:prSet phldrT="[Текст]"/>
      <dgm:spPr/>
      <dgm:t>
        <a:bodyPr/>
        <a:lstStyle/>
        <a:p>
          <a:r>
            <a:rPr lang="ru-RU" dirty="0" smtClean="0"/>
            <a:t>Меньший вес двигателя</a:t>
          </a:r>
          <a:endParaRPr lang="ru-RU" dirty="0"/>
        </a:p>
      </dgm:t>
    </dgm:pt>
    <dgm:pt modelId="{11FCFC75-5C0C-4A6E-961F-9129E04F5E8E}" type="parTrans" cxnId="{ADDCF1C6-68E7-4097-A935-9D2166B712CF}">
      <dgm:prSet/>
      <dgm:spPr/>
      <dgm:t>
        <a:bodyPr/>
        <a:lstStyle/>
        <a:p>
          <a:endParaRPr lang="ru-RU"/>
        </a:p>
      </dgm:t>
    </dgm:pt>
    <dgm:pt modelId="{7296A0E0-4482-4BC0-81DA-ECB3175A8938}" type="sibTrans" cxnId="{ADDCF1C6-68E7-4097-A935-9D2166B712CF}">
      <dgm:prSet/>
      <dgm:spPr/>
      <dgm:t>
        <a:bodyPr/>
        <a:lstStyle/>
        <a:p>
          <a:endParaRPr lang="ru-RU"/>
        </a:p>
      </dgm:t>
    </dgm:pt>
    <dgm:pt modelId="{C5EE6B14-FCF5-468B-8506-103511D58312}">
      <dgm:prSet phldrT="[Текст]"/>
      <dgm:spPr/>
      <dgm:t>
        <a:bodyPr/>
        <a:lstStyle/>
        <a:p>
          <a:r>
            <a:rPr lang="ru-RU" dirty="0" smtClean="0"/>
            <a:t>недостатки</a:t>
          </a:r>
          <a:endParaRPr lang="ru-RU" dirty="0"/>
        </a:p>
      </dgm:t>
    </dgm:pt>
    <dgm:pt modelId="{CA102CD0-B7C7-4B57-BEC8-C2A2FC12599D}" type="parTrans" cxnId="{49E8B4B9-E5A0-4458-BB07-A65A1567F6E6}">
      <dgm:prSet/>
      <dgm:spPr/>
      <dgm:t>
        <a:bodyPr/>
        <a:lstStyle/>
        <a:p>
          <a:endParaRPr lang="ru-RU"/>
        </a:p>
      </dgm:t>
    </dgm:pt>
    <dgm:pt modelId="{030155C8-1777-4264-B249-21FBC5DF117C}" type="sibTrans" cxnId="{49E8B4B9-E5A0-4458-BB07-A65A1567F6E6}">
      <dgm:prSet/>
      <dgm:spPr/>
      <dgm:t>
        <a:bodyPr/>
        <a:lstStyle/>
        <a:p>
          <a:endParaRPr lang="ru-RU"/>
        </a:p>
      </dgm:t>
    </dgm:pt>
    <dgm:pt modelId="{E162FA1D-D00E-4C05-A0AA-3361BDA8F9B3}">
      <dgm:prSet phldrT="[Текст]"/>
      <dgm:spPr/>
      <dgm:t>
        <a:bodyPr/>
        <a:lstStyle/>
        <a:p>
          <a:r>
            <a:rPr lang="ru-RU" b="0" i="0" dirty="0" smtClean="0"/>
            <a:t>большая потеря мощности на приводе охлаждающего вентилятора</a:t>
          </a:r>
          <a:endParaRPr lang="ru-RU" dirty="0"/>
        </a:p>
      </dgm:t>
    </dgm:pt>
    <dgm:pt modelId="{B4FC0CF5-8DA0-4E2B-8B5E-262AFBFA25DD}" type="parTrans" cxnId="{8DDAE20D-E305-4D57-8FD2-1CF954A362B0}">
      <dgm:prSet/>
      <dgm:spPr/>
      <dgm:t>
        <a:bodyPr/>
        <a:lstStyle/>
        <a:p>
          <a:endParaRPr lang="ru-RU"/>
        </a:p>
      </dgm:t>
    </dgm:pt>
    <dgm:pt modelId="{C85E6402-8FC6-4DF7-B020-FC740EF703B5}" type="sibTrans" cxnId="{8DDAE20D-E305-4D57-8FD2-1CF954A362B0}">
      <dgm:prSet/>
      <dgm:spPr/>
      <dgm:t>
        <a:bodyPr/>
        <a:lstStyle/>
        <a:p>
          <a:endParaRPr lang="ru-RU"/>
        </a:p>
      </dgm:t>
    </dgm:pt>
    <dgm:pt modelId="{FE7BD91B-20BA-47CC-8492-55DD3B8E1F7E}">
      <dgm:prSet phldrT="[Текст]"/>
      <dgm:spPr/>
      <dgm:t>
        <a:bodyPr/>
        <a:lstStyle/>
        <a:p>
          <a:r>
            <a:rPr lang="ru-RU" b="0" i="0" dirty="0" smtClean="0"/>
            <a:t>шумная работа</a:t>
          </a:r>
          <a:endParaRPr lang="ru-RU" dirty="0"/>
        </a:p>
      </dgm:t>
    </dgm:pt>
    <dgm:pt modelId="{85B8DDB1-696C-4E17-B780-8B336718A72E}" type="parTrans" cxnId="{C25EE1E2-3D10-4458-B3D2-C0A75E74EF62}">
      <dgm:prSet/>
      <dgm:spPr/>
      <dgm:t>
        <a:bodyPr/>
        <a:lstStyle/>
        <a:p>
          <a:endParaRPr lang="ru-RU"/>
        </a:p>
      </dgm:t>
    </dgm:pt>
    <dgm:pt modelId="{3C1C22D3-7192-408F-939B-C3EA9D15D38D}" type="sibTrans" cxnId="{C25EE1E2-3D10-4458-B3D2-C0A75E74EF62}">
      <dgm:prSet/>
      <dgm:spPr/>
      <dgm:t>
        <a:bodyPr/>
        <a:lstStyle/>
        <a:p>
          <a:endParaRPr lang="ru-RU"/>
        </a:p>
      </dgm:t>
    </dgm:pt>
    <dgm:pt modelId="{87EA308B-A563-42C0-8005-E3929346DFFA}">
      <dgm:prSet phldrT="[Текст]"/>
      <dgm:spPr/>
      <dgm:t>
        <a:bodyPr/>
        <a:lstStyle/>
        <a:p>
          <a:r>
            <a:rPr lang="ru-RU" b="0" i="0" dirty="0" smtClean="0"/>
            <a:t>пониженные требования к температурным колебаниям окружающей среды</a:t>
          </a:r>
          <a:endParaRPr lang="ru-RU" dirty="0"/>
        </a:p>
      </dgm:t>
    </dgm:pt>
    <dgm:pt modelId="{CF42C612-39FC-495D-9C80-FFE94B8D0B1B}" type="parTrans" cxnId="{2C47B550-9428-4B23-97E3-33713ED162BB}">
      <dgm:prSet/>
      <dgm:spPr/>
      <dgm:t>
        <a:bodyPr/>
        <a:lstStyle/>
        <a:p>
          <a:endParaRPr lang="ru-RU"/>
        </a:p>
      </dgm:t>
    </dgm:pt>
    <dgm:pt modelId="{18FB57B1-033A-4133-9939-C573685D3480}" type="sibTrans" cxnId="{2C47B550-9428-4B23-97E3-33713ED162BB}">
      <dgm:prSet/>
      <dgm:spPr/>
      <dgm:t>
        <a:bodyPr/>
        <a:lstStyle/>
        <a:p>
          <a:endParaRPr lang="ru-RU"/>
        </a:p>
      </dgm:t>
    </dgm:pt>
    <dgm:pt modelId="{24EB7A7D-A18B-4097-84A0-B199B6DB1C8E}">
      <dgm:prSet phldrT="[Текст]"/>
      <dgm:spPr/>
      <dgm:t>
        <a:bodyPr/>
        <a:lstStyle/>
        <a:p>
          <a:r>
            <a:rPr lang="ru-RU" b="0" i="0" dirty="0" smtClean="0"/>
            <a:t>чрезмерная тепловая нагрузка на отдельные узлы</a:t>
          </a:r>
          <a:endParaRPr lang="ru-RU" dirty="0"/>
        </a:p>
      </dgm:t>
    </dgm:pt>
    <dgm:pt modelId="{C6064FC0-98D5-4C71-8240-DF1BF081A383}" type="parTrans" cxnId="{2CB52BCA-3650-4144-B7D5-A2860A8230AA}">
      <dgm:prSet/>
      <dgm:spPr/>
      <dgm:t>
        <a:bodyPr/>
        <a:lstStyle/>
        <a:p>
          <a:endParaRPr lang="ru-RU"/>
        </a:p>
      </dgm:t>
    </dgm:pt>
    <dgm:pt modelId="{3337F234-447D-4865-8F49-88BE4E1765DE}" type="sibTrans" cxnId="{2CB52BCA-3650-4144-B7D5-A2860A8230AA}">
      <dgm:prSet/>
      <dgm:spPr/>
      <dgm:t>
        <a:bodyPr/>
        <a:lstStyle/>
        <a:p>
          <a:endParaRPr lang="ru-RU"/>
        </a:p>
      </dgm:t>
    </dgm:pt>
    <dgm:pt modelId="{44310D67-704A-4F34-9E6E-CCE49702D408}">
      <dgm:prSet phldrT="[Текст]"/>
      <dgm:spPr/>
      <dgm:t>
        <a:bodyPr/>
        <a:lstStyle/>
        <a:p>
          <a:r>
            <a:rPr lang="ru-RU" b="0" i="0" dirty="0" smtClean="0"/>
            <a:t>сложности с последующим использованием отводимого тепла, в частности – для обогрева салона.</a:t>
          </a:r>
          <a:endParaRPr lang="ru-RU" dirty="0"/>
        </a:p>
      </dgm:t>
    </dgm:pt>
    <dgm:pt modelId="{8DDB9BC4-0D9A-4AB6-9547-980B892366C7}" type="parTrans" cxnId="{25FB14BB-A77B-4C1C-A3F7-907BD2F781BB}">
      <dgm:prSet/>
      <dgm:spPr/>
      <dgm:t>
        <a:bodyPr/>
        <a:lstStyle/>
        <a:p>
          <a:endParaRPr lang="ru-RU"/>
        </a:p>
      </dgm:t>
    </dgm:pt>
    <dgm:pt modelId="{76867DA6-624B-4040-A72D-6A308F420684}" type="sibTrans" cxnId="{25FB14BB-A77B-4C1C-A3F7-907BD2F781BB}">
      <dgm:prSet/>
      <dgm:spPr/>
      <dgm:t>
        <a:bodyPr/>
        <a:lstStyle/>
        <a:p>
          <a:endParaRPr lang="ru-RU"/>
        </a:p>
      </dgm:t>
    </dgm:pt>
    <dgm:pt modelId="{7D527A25-CC34-4C84-8A86-86C8B55B1FD7}" type="pres">
      <dgm:prSet presAssocID="{16249786-C22F-45C3-922D-B5BA16EECAD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B48CED4-2F7C-4F9B-9F3F-A22ACFF5B6A2}" type="pres">
      <dgm:prSet presAssocID="{875A61AB-66BB-4B52-B603-E1D5D38CD6D3}" presName="root" presStyleCnt="0"/>
      <dgm:spPr/>
    </dgm:pt>
    <dgm:pt modelId="{C13FCE04-D195-4616-9D25-FEBAF36CCC6D}" type="pres">
      <dgm:prSet presAssocID="{875A61AB-66BB-4B52-B603-E1D5D38CD6D3}" presName="rootComposite" presStyleCnt="0"/>
      <dgm:spPr/>
    </dgm:pt>
    <dgm:pt modelId="{A203BB3F-2302-4CFF-AA2C-4A5D22B95014}" type="pres">
      <dgm:prSet presAssocID="{875A61AB-66BB-4B52-B603-E1D5D38CD6D3}" presName="rootText" presStyleLbl="node1" presStyleIdx="0" presStyleCnt="2" custScaleX="221980"/>
      <dgm:spPr/>
      <dgm:t>
        <a:bodyPr/>
        <a:lstStyle/>
        <a:p>
          <a:endParaRPr lang="ru-RU"/>
        </a:p>
      </dgm:t>
    </dgm:pt>
    <dgm:pt modelId="{657A4BE4-8104-4CE7-BB1B-DAACA16F189B}" type="pres">
      <dgm:prSet presAssocID="{875A61AB-66BB-4B52-B603-E1D5D38CD6D3}" presName="rootConnector" presStyleLbl="node1" presStyleIdx="0" presStyleCnt="2"/>
      <dgm:spPr/>
      <dgm:t>
        <a:bodyPr/>
        <a:lstStyle/>
        <a:p>
          <a:endParaRPr lang="ru-RU"/>
        </a:p>
      </dgm:t>
    </dgm:pt>
    <dgm:pt modelId="{11ACECC9-5C48-42C1-A7EB-9BE21AF3D27F}" type="pres">
      <dgm:prSet presAssocID="{875A61AB-66BB-4B52-B603-E1D5D38CD6D3}" presName="childShape" presStyleCnt="0"/>
      <dgm:spPr/>
    </dgm:pt>
    <dgm:pt modelId="{029158D3-FA5D-48F8-987E-E10CFB167E39}" type="pres">
      <dgm:prSet presAssocID="{3172948D-D67A-4CB6-BAA9-D398B7FC1EEF}" presName="Name13" presStyleLbl="parChTrans1D2" presStyleIdx="0" presStyleCnt="7"/>
      <dgm:spPr/>
      <dgm:t>
        <a:bodyPr/>
        <a:lstStyle/>
        <a:p>
          <a:endParaRPr lang="ru-RU"/>
        </a:p>
      </dgm:t>
    </dgm:pt>
    <dgm:pt modelId="{70F6FF9B-342C-4671-8067-B4BBDAC14ED5}" type="pres">
      <dgm:prSet presAssocID="{A25B6FB4-CA69-40C5-BFF6-99E158D843BA}" presName="childText" presStyleLbl="bgAcc1" presStyleIdx="0" presStyleCnt="7" custScaleX="237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EC594-4580-41BC-ADE5-5060F479622B}" type="pres">
      <dgm:prSet presAssocID="{11FCFC75-5C0C-4A6E-961F-9129E04F5E8E}" presName="Name13" presStyleLbl="parChTrans1D2" presStyleIdx="1" presStyleCnt="7"/>
      <dgm:spPr/>
      <dgm:t>
        <a:bodyPr/>
        <a:lstStyle/>
        <a:p>
          <a:endParaRPr lang="ru-RU"/>
        </a:p>
      </dgm:t>
    </dgm:pt>
    <dgm:pt modelId="{62F0EE08-6BD3-44B4-BF5B-AA6AA4EEB956}" type="pres">
      <dgm:prSet presAssocID="{6786AECF-41CE-4CA0-A835-EE5F0E2E7C5C}" presName="childText" presStyleLbl="bgAcc1" presStyleIdx="1" presStyleCnt="7" custScaleX="237526" custLinFactNeighborX="-291" custLinFactNeighborY="-2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DAA666-D0B8-49C7-B396-3DFA713F1D29}" type="pres">
      <dgm:prSet presAssocID="{CF42C612-39FC-495D-9C80-FFE94B8D0B1B}" presName="Name13" presStyleLbl="parChTrans1D2" presStyleIdx="2" presStyleCnt="7"/>
      <dgm:spPr/>
      <dgm:t>
        <a:bodyPr/>
        <a:lstStyle/>
        <a:p>
          <a:endParaRPr lang="ru-RU"/>
        </a:p>
      </dgm:t>
    </dgm:pt>
    <dgm:pt modelId="{D9C63F30-E667-466A-89EC-8B59A2B4DD3D}" type="pres">
      <dgm:prSet presAssocID="{87EA308B-A563-42C0-8005-E3929346DFFA}" presName="childText" presStyleLbl="bgAcc1" presStyleIdx="2" presStyleCnt="7" custScaleX="235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FF4C6-B0B9-44C0-B343-8BDF396A3482}" type="pres">
      <dgm:prSet presAssocID="{C5EE6B14-FCF5-468B-8506-103511D58312}" presName="root" presStyleCnt="0"/>
      <dgm:spPr/>
    </dgm:pt>
    <dgm:pt modelId="{5EC8AA96-2A5A-4B26-A631-2DDAF628E7CE}" type="pres">
      <dgm:prSet presAssocID="{C5EE6B14-FCF5-468B-8506-103511D58312}" presName="rootComposite" presStyleCnt="0"/>
      <dgm:spPr/>
    </dgm:pt>
    <dgm:pt modelId="{DF70468B-5683-4BC6-A7B0-948F8C235244}" type="pres">
      <dgm:prSet presAssocID="{C5EE6B14-FCF5-468B-8506-103511D58312}" presName="rootText" presStyleLbl="node1" presStyleIdx="1" presStyleCnt="2" custScaleX="197336" custLinFactNeighborX="-21726" custLinFactNeighborY="4285"/>
      <dgm:spPr/>
      <dgm:t>
        <a:bodyPr/>
        <a:lstStyle/>
        <a:p>
          <a:endParaRPr lang="ru-RU"/>
        </a:p>
      </dgm:t>
    </dgm:pt>
    <dgm:pt modelId="{E731E0BA-FCE4-40F3-A2E7-999379F20CD4}" type="pres">
      <dgm:prSet presAssocID="{C5EE6B14-FCF5-468B-8506-103511D58312}" presName="rootConnector" presStyleLbl="node1" presStyleIdx="1" presStyleCnt="2"/>
      <dgm:spPr/>
      <dgm:t>
        <a:bodyPr/>
        <a:lstStyle/>
        <a:p>
          <a:endParaRPr lang="ru-RU"/>
        </a:p>
      </dgm:t>
    </dgm:pt>
    <dgm:pt modelId="{2D8A9C68-2889-4C1E-9F38-9D388894E0B6}" type="pres">
      <dgm:prSet presAssocID="{C5EE6B14-FCF5-468B-8506-103511D58312}" presName="childShape" presStyleCnt="0"/>
      <dgm:spPr/>
    </dgm:pt>
    <dgm:pt modelId="{6A986698-2789-4470-9DA0-94D24B1767DF}" type="pres">
      <dgm:prSet presAssocID="{B4FC0CF5-8DA0-4E2B-8B5E-262AFBFA25DD}" presName="Name13" presStyleLbl="parChTrans1D2" presStyleIdx="3" presStyleCnt="7"/>
      <dgm:spPr/>
      <dgm:t>
        <a:bodyPr/>
        <a:lstStyle/>
        <a:p>
          <a:endParaRPr lang="ru-RU"/>
        </a:p>
      </dgm:t>
    </dgm:pt>
    <dgm:pt modelId="{05744406-899A-4537-A14E-44D59C86C54B}" type="pres">
      <dgm:prSet presAssocID="{E162FA1D-D00E-4C05-A0AA-3361BDA8F9B3}" presName="childText" presStyleLbl="bgAcc1" presStyleIdx="3" presStyleCnt="7" custScaleX="172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F8414-54B9-4107-A4A2-84194F3A78EC}" type="pres">
      <dgm:prSet presAssocID="{85B8DDB1-696C-4E17-B780-8B336718A72E}" presName="Name13" presStyleLbl="parChTrans1D2" presStyleIdx="4" presStyleCnt="7"/>
      <dgm:spPr/>
      <dgm:t>
        <a:bodyPr/>
        <a:lstStyle/>
        <a:p>
          <a:endParaRPr lang="ru-RU"/>
        </a:p>
      </dgm:t>
    </dgm:pt>
    <dgm:pt modelId="{6DFC1FCD-10B9-4DC8-A1A3-E95253747C77}" type="pres">
      <dgm:prSet presAssocID="{FE7BD91B-20BA-47CC-8492-55DD3B8E1F7E}" presName="childText" presStyleLbl="bgAcc1" presStyleIdx="4" presStyleCnt="7" custScaleX="176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2B5B5A-3AAC-4D59-A4C5-5549AC37D144}" type="pres">
      <dgm:prSet presAssocID="{C6064FC0-98D5-4C71-8240-DF1BF081A383}" presName="Name13" presStyleLbl="parChTrans1D2" presStyleIdx="5" presStyleCnt="7"/>
      <dgm:spPr/>
      <dgm:t>
        <a:bodyPr/>
        <a:lstStyle/>
        <a:p>
          <a:endParaRPr lang="ru-RU"/>
        </a:p>
      </dgm:t>
    </dgm:pt>
    <dgm:pt modelId="{C81A80FC-CEB5-4159-A3BD-01EA12A126CC}" type="pres">
      <dgm:prSet presAssocID="{24EB7A7D-A18B-4097-84A0-B199B6DB1C8E}" presName="childText" presStyleLbl="bgAcc1" presStyleIdx="5" presStyleCnt="7" custScaleX="176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0A78A-8A39-4699-9A6A-21233B15E16C}" type="pres">
      <dgm:prSet presAssocID="{8DDB9BC4-0D9A-4AB6-9547-980B892366C7}" presName="Name13" presStyleLbl="parChTrans1D2" presStyleIdx="6" presStyleCnt="7"/>
      <dgm:spPr/>
      <dgm:t>
        <a:bodyPr/>
        <a:lstStyle/>
        <a:p>
          <a:endParaRPr lang="ru-RU"/>
        </a:p>
      </dgm:t>
    </dgm:pt>
    <dgm:pt modelId="{C7381DBB-BB9B-4CF1-914E-9F6D7CD55699}" type="pres">
      <dgm:prSet presAssocID="{44310D67-704A-4F34-9E6E-CCE49702D408}" presName="childText" presStyleLbl="bgAcc1" presStyleIdx="6" presStyleCnt="7" custScaleX="188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CE48A7-FDC4-4CC3-A034-092541E10BEF}" type="presOf" srcId="{44310D67-704A-4F34-9E6E-CCE49702D408}" destId="{C7381DBB-BB9B-4CF1-914E-9F6D7CD55699}" srcOrd="0" destOrd="0" presId="urn:microsoft.com/office/officeart/2005/8/layout/hierarchy3"/>
    <dgm:cxn modelId="{C9841DBE-CBBF-4744-B7BB-AE291E46DDBA}" type="presOf" srcId="{8DDB9BC4-0D9A-4AB6-9547-980B892366C7}" destId="{DDA0A78A-8A39-4699-9A6A-21233B15E16C}" srcOrd="0" destOrd="0" presId="urn:microsoft.com/office/officeart/2005/8/layout/hierarchy3"/>
    <dgm:cxn modelId="{9F0BD885-7648-418C-99D3-B4C768E5BA21}" type="presOf" srcId="{875A61AB-66BB-4B52-B603-E1D5D38CD6D3}" destId="{657A4BE4-8104-4CE7-BB1B-DAACA16F189B}" srcOrd="1" destOrd="0" presId="urn:microsoft.com/office/officeart/2005/8/layout/hierarchy3"/>
    <dgm:cxn modelId="{6118E814-2A7F-4273-BAC2-FDF94B817736}" type="presOf" srcId="{FE7BD91B-20BA-47CC-8492-55DD3B8E1F7E}" destId="{6DFC1FCD-10B9-4DC8-A1A3-E95253747C77}" srcOrd="0" destOrd="0" presId="urn:microsoft.com/office/officeart/2005/8/layout/hierarchy3"/>
    <dgm:cxn modelId="{49E8B4B9-E5A0-4458-BB07-A65A1567F6E6}" srcId="{16249786-C22F-45C3-922D-B5BA16EECADF}" destId="{C5EE6B14-FCF5-468B-8506-103511D58312}" srcOrd="1" destOrd="0" parTransId="{CA102CD0-B7C7-4B57-BEC8-C2A2FC12599D}" sibTransId="{030155C8-1777-4264-B249-21FBC5DF117C}"/>
    <dgm:cxn modelId="{240BE999-3C3E-4702-B678-A61FF0F51747}" type="presOf" srcId="{6786AECF-41CE-4CA0-A835-EE5F0E2E7C5C}" destId="{62F0EE08-6BD3-44B4-BF5B-AA6AA4EEB956}" srcOrd="0" destOrd="0" presId="urn:microsoft.com/office/officeart/2005/8/layout/hierarchy3"/>
    <dgm:cxn modelId="{539C07C1-296F-4639-A3E6-F030A3283A31}" type="presOf" srcId="{B4FC0CF5-8DA0-4E2B-8B5E-262AFBFA25DD}" destId="{6A986698-2789-4470-9DA0-94D24B1767DF}" srcOrd="0" destOrd="0" presId="urn:microsoft.com/office/officeart/2005/8/layout/hierarchy3"/>
    <dgm:cxn modelId="{ADDCF1C6-68E7-4097-A935-9D2166B712CF}" srcId="{875A61AB-66BB-4B52-B603-E1D5D38CD6D3}" destId="{6786AECF-41CE-4CA0-A835-EE5F0E2E7C5C}" srcOrd="1" destOrd="0" parTransId="{11FCFC75-5C0C-4A6E-961F-9129E04F5E8E}" sibTransId="{7296A0E0-4482-4BC0-81DA-ECB3175A8938}"/>
    <dgm:cxn modelId="{82C0552B-49A3-4E74-B033-208A3EFFEB1E}" type="presOf" srcId="{C5EE6B14-FCF5-468B-8506-103511D58312}" destId="{DF70468B-5683-4BC6-A7B0-948F8C235244}" srcOrd="0" destOrd="0" presId="urn:microsoft.com/office/officeart/2005/8/layout/hierarchy3"/>
    <dgm:cxn modelId="{705D5027-BBC1-4677-8314-3F01A6A2AED3}" type="presOf" srcId="{85B8DDB1-696C-4E17-B780-8B336718A72E}" destId="{9DBF8414-54B9-4107-A4A2-84194F3A78EC}" srcOrd="0" destOrd="0" presId="urn:microsoft.com/office/officeart/2005/8/layout/hierarchy3"/>
    <dgm:cxn modelId="{8DDAE20D-E305-4D57-8FD2-1CF954A362B0}" srcId="{C5EE6B14-FCF5-468B-8506-103511D58312}" destId="{E162FA1D-D00E-4C05-A0AA-3361BDA8F9B3}" srcOrd="0" destOrd="0" parTransId="{B4FC0CF5-8DA0-4E2B-8B5E-262AFBFA25DD}" sibTransId="{C85E6402-8FC6-4DF7-B020-FC740EF703B5}"/>
    <dgm:cxn modelId="{2CB52BCA-3650-4144-B7D5-A2860A8230AA}" srcId="{C5EE6B14-FCF5-468B-8506-103511D58312}" destId="{24EB7A7D-A18B-4097-84A0-B199B6DB1C8E}" srcOrd="2" destOrd="0" parTransId="{C6064FC0-98D5-4C71-8240-DF1BF081A383}" sibTransId="{3337F234-447D-4865-8F49-88BE4E1765DE}"/>
    <dgm:cxn modelId="{A7AF4394-AC97-4FFE-A4BD-42CC6A7C0A8E}" type="presOf" srcId="{87EA308B-A563-42C0-8005-E3929346DFFA}" destId="{D9C63F30-E667-466A-89EC-8B59A2B4DD3D}" srcOrd="0" destOrd="0" presId="urn:microsoft.com/office/officeart/2005/8/layout/hierarchy3"/>
    <dgm:cxn modelId="{EA9D53F4-DE00-49D3-AA8C-5BBAD3E0DB13}" srcId="{875A61AB-66BB-4B52-B603-E1D5D38CD6D3}" destId="{A25B6FB4-CA69-40C5-BFF6-99E158D843BA}" srcOrd="0" destOrd="0" parTransId="{3172948D-D67A-4CB6-BAA9-D398B7FC1EEF}" sibTransId="{A86FCE00-1BDA-4D8E-BE68-60AA641483A2}"/>
    <dgm:cxn modelId="{130423BF-39BB-4092-92EB-62928CFFF31B}" type="presOf" srcId="{E162FA1D-D00E-4C05-A0AA-3361BDA8F9B3}" destId="{05744406-899A-4537-A14E-44D59C86C54B}" srcOrd="0" destOrd="0" presId="urn:microsoft.com/office/officeart/2005/8/layout/hierarchy3"/>
    <dgm:cxn modelId="{25FB14BB-A77B-4C1C-A3F7-907BD2F781BB}" srcId="{C5EE6B14-FCF5-468B-8506-103511D58312}" destId="{44310D67-704A-4F34-9E6E-CCE49702D408}" srcOrd="3" destOrd="0" parTransId="{8DDB9BC4-0D9A-4AB6-9547-980B892366C7}" sibTransId="{76867DA6-624B-4040-A72D-6A308F420684}"/>
    <dgm:cxn modelId="{2C47B550-9428-4B23-97E3-33713ED162BB}" srcId="{875A61AB-66BB-4B52-B603-E1D5D38CD6D3}" destId="{87EA308B-A563-42C0-8005-E3929346DFFA}" srcOrd="2" destOrd="0" parTransId="{CF42C612-39FC-495D-9C80-FFE94B8D0B1B}" sibTransId="{18FB57B1-033A-4133-9939-C573685D3480}"/>
    <dgm:cxn modelId="{53941855-E64F-4BB5-B77E-847F5CAEC3E1}" type="presOf" srcId="{11FCFC75-5C0C-4A6E-961F-9129E04F5E8E}" destId="{B9CEC594-4580-41BC-ADE5-5060F479622B}" srcOrd="0" destOrd="0" presId="urn:microsoft.com/office/officeart/2005/8/layout/hierarchy3"/>
    <dgm:cxn modelId="{C1AFA6E7-3052-4DCB-8831-7A4C192987C3}" type="presOf" srcId="{A25B6FB4-CA69-40C5-BFF6-99E158D843BA}" destId="{70F6FF9B-342C-4671-8067-B4BBDAC14ED5}" srcOrd="0" destOrd="0" presId="urn:microsoft.com/office/officeart/2005/8/layout/hierarchy3"/>
    <dgm:cxn modelId="{4E8B1BCF-BC7F-405E-8435-DC49043BCA96}" srcId="{16249786-C22F-45C3-922D-B5BA16EECADF}" destId="{875A61AB-66BB-4B52-B603-E1D5D38CD6D3}" srcOrd="0" destOrd="0" parTransId="{787B077E-365D-4CE2-8290-55A014FAA124}" sibTransId="{F55BCD15-00CE-4E06-937A-A0ED5CC5FCCC}"/>
    <dgm:cxn modelId="{7F9FF80F-EF75-434A-8337-67C3B6ADF86F}" type="presOf" srcId="{CF42C612-39FC-495D-9C80-FFE94B8D0B1B}" destId="{7ADAA666-D0B8-49C7-B396-3DFA713F1D29}" srcOrd="0" destOrd="0" presId="urn:microsoft.com/office/officeart/2005/8/layout/hierarchy3"/>
    <dgm:cxn modelId="{88E92E4D-0BB5-4C60-B274-B66E63435A8C}" type="presOf" srcId="{C6064FC0-98D5-4C71-8240-DF1BF081A383}" destId="{302B5B5A-3AAC-4D59-A4C5-5549AC37D144}" srcOrd="0" destOrd="0" presId="urn:microsoft.com/office/officeart/2005/8/layout/hierarchy3"/>
    <dgm:cxn modelId="{D4F808F0-A85D-43BA-9613-C878C6A79383}" type="presOf" srcId="{16249786-C22F-45C3-922D-B5BA16EECADF}" destId="{7D527A25-CC34-4C84-8A86-86C8B55B1FD7}" srcOrd="0" destOrd="0" presId="urn:microsoft.com/office/officeart/2005/8/layout/hierarchy3"/>
    <dgm:cxn modelId="{C25EE1E2-3D10-4458-B3D2-C0A75E74EF62}" srcId="{C5EE6B14-FCF5-468B-8506-103511D58312}" destId="{FE7BD91B-20BA-47CC-8492-55DD3B8E1F7E}" srcOrd="1" destOrd="0" parTransId="{85B8DDB1-696C-4E17-B780-8B336718A72E}" sibTransId="{3C1C22D3-7192-408F-939B-C3EA9D15D38D}"/>
    <dgm:cxn modelId="{95F365C5-DBE3-4928-9854-A955732AD66C}" type="presOf" srcId="{3172948D-D67A-4CB6-BAA9-D398B7FC1EEF}" destId="{029158D3-FA5D-48F8-987E-E10CFB167E39}" srcOrd="0" destOrd="0" presId="urn:microsoft.com/office/officeart/2005/8/layout/hierarchy3"/>
    <dgm:cxn modelId="{2A7D66FF-70F9-41D2-B4CA-E674F3A7D5E5}" type="presOf" srcId="{24EB7A7D-A18B-4097-84A0-B199B6DB1C8E}" destId="{C81A80FC-CEB5-4159-A3BD-01EA12A126CC}" srcOrd="0" destOrd="0" presId="urn:microsoft.com/office/officeart/2005/8/layout/hierarchy3"/>
    <dgm:cxn modelId="{D3370294-8BAC-453F-A409-2A6A433A1C98}" type="presOf" srcId="{C5EE6B14-FCF5-468B-8506-103511D58312}" destId="{E731E0BA-FCE4-40F3-A2E7-999379F20CD4}" srcOrd="1" destOrd="0" presId="urn:microsoft.com/office/officeart/2005/8/layout/hierarchy3"/>
    <dgm:cxn modelId="{B7F090DF-5322-474A-AFF3-11164276B541}" type="presOf" srcId="{875A61AB-66BB-4B52-B603-E1D5D38CD6D3}" destId="{A203BB3F-2302-4CFF-AA2C-4A5D22B95014}" srcOrd="0" destOrd="0" presId="urn:microsoft.com/office/officeart/2005/8/layout/hierarchy3"/>
    <dgm:cxn modelId="{BBB7B810-10CC-46B9-ABFF-CA6932F0A273}" type="presParOf" srcId="{7D527A25-CC34-4C84-8A86-86C8B55B1FD7}" destId="{FB48CED4-2F7C-4F9B-9F3F-A22ACFF5B6A2}" srcOrd="0" destOrd="0" presId="urn:microsoft.com/office/officeart/2005/8/layout/hierarchy3"/>
    <dgm:cxn modelId="{918DC294-F031-4B89-8968-3C1D36EC51C2}" type="presParOf" srcId="{FB48CED4-2F7C-4F9B-9F3F-A22ACFF5B6A2}" destId="{C13FCE04-D195-4616-9D25-FEBAF36CCC6D}" srcOrd="0" destOrd="0" presId="urn:microsoft.com/office/officeart/2005/8/layout/hierarchy3"/>
    <dgm:cxn modelId="{E0C83345-A609-4501-9C59-3E12F2AECEB5}" type="presParOf" srcId="{C13FCE04-D195-4616-9D25-FEBAF36CCC6D}" destId="{A203BB3F-2302-4CFF-AA2C-4A5D22B95014}" srcOrd="0" destOrd="0" presId="urn:microsoft.com/office/officeart/2005/8/layout/hierarchy3"/>
    <dgm:cxn modelId="{8DE51B88-B638-47CC-8D73-14BDC3E0F39E}" type="presParOf" srcId="{C13FCE04-D195-4616-9D25-FEBAF36CCC6D}" destId="{657A4BE4-8104-4CE7-BB1B-DAACA16F189B}" srcOrd="1" destOrd="0" presId="urn:microsoft.com/office/officeart/2005/8/layout/hierarchy3"/>
    <dgm:cxn modelId="{1C7CD276-7115-41A8-B0FA-85B3AE0ED786}" type="presParOf" srcId="{FB48CED4-2F7C-4F9B-9F3F-A22ACFF5B6A2}" destId="{11ACECC9-5C48-42C1-A7EB-9BE21AF3D27F}" srcOrd="1" destOrd="0" presId="urn:microsoft.com/office/officeart/2005/8/layout/hierarchy3"/>
    <dgm:cxn modelId="{75395B8A-55A9-455D-9DE0-85FACCABC6D1}" type="presParOf" srcId="{11ACECC9-5C48-42C1-A7EB-9BE21AF3D27F}" destId="{029158D3-FA5D-48F8-987E-E10CFB167E39}" srcOrd="0" destOrd="0" presId="urn:microsoft.com/office/officeart/2005/8/layout/hierarchy3"/>
    <dgm:cxn modelId="{21AA490A-5ABE-4A42-B4AA-1AAF23F34B08}" type="presParOf" srcId="{11ACECC9-5C48-42C1-A7EB-9BE21AF3D27F}" destId="{70F6FF9B-342C-4671-8067-B4BBDAC14ED5}" srcOrd="1" destOrd="0" presId="urn:microsoft.com/office/officeart/2005/8/layout/hierarchy3"/>
    <dgm:cxn modelId="{961BB354-3C17-44A0-87E0-84B68ADC8647}" type="presParOf" srcId="{11ACECC9-5C48-42C1-A7EB-9BE21AF3D27F}" destId="{B9CEC594-4580-41BC-ADE5-5060F479622B}" srcOrd="2" destOrd="0" presId="urn:microsoft.com/office/officeart/2005/8/layout/hierarchy3"/>
    <dgm:cxn modelId="{DBAA3080-A4A6-4890-BC73-87B1C3D0A4E8}" type="presParOf" srcId="{11ACECC9-5C48-42C1-A7EB-9BE21AF3D27F}" destId="{62F0EE08-6BD3-44B4-BF5B-AA6AA4EEB956}" srcOrd="3" destOrd="0" presId="urn:microsoft.com/office/officeart/2005/8/layout/hierarchy3"/>
    <dgm:cxn modelId="{215F50F8-904D-42A1-B708-BF0C6BBF5E84}" type="presParOf" srcId="{11ACECC9-5C48-42C1-A7EB-9BE21AF3D27F}" destId="{7ADAA666-D0B8-49C7-B396-3DFA713F1D29}" srcOrd="4" destOrd="0" presId="urn:microsoft.com/office/officeart/2005/8/layout/hierarchy3"/>
    <dgm:cxn modelId="{6595479B-EB68-48E3-9295-3EA4C7006349}" type="presParOf" srcId="{11ACECC9-5C48-42C1-A7EB-9BE21AF3D27F}" destId="{D9C63F30-E667-466A-89EC-8B59A2B4DD3D}" srcOrd="5" destOrd="0" presId="urn:microsoft.com/office/officeart/2005/8/layout/hierarchy3"/>
    <dgm:cxn modelId="{D531BD71-6553-4632-A3DF-83CE359AA46D}" type="presParOf" srcId="{7D527A25-CC34-4C84-8A86-86C8B55B1FD7}" destId="{B23FF4C6-B0B9-44C0-B343-8BDF396A3482}" srcOrd="1" destOrd="0" presId="urn:microsoft.com/office/officeart/2005/8/layout/hierarchy3"/>
    <dgm:cxn modelId="{EBF5D0CE-B398-4512-9C15-4E1288A9EC2E}" type="presParOf" srcId="{B23FF4C6-B0B9-44C0-B343-8BDF396A3482}" destId="{5EC8AA96-2A5A-4B26-A631-2DDAF628E7CE}" srcOrd="0" destOrd="0" presId="urn:microsoft.com/office/officeart/2005/8/layout/hierarchy3"/>
    <dgm:cxn modelId="{A7340A7A-1EC5-45D9-A5FC-D76CFAB774A6}" type="presParOf" srcId="{5EC8AA96-2A5A-4B26-A631-2DDAF628E7CE}" destId="{DF70468B-5683-4BC6-A7B0-948F8C235244}" srcOrd="0" destOrd="0" presId="urn:microsoft.com/office/officeart/2005/8/layout/hierarchy3"/>
    <dgm:cxn modelId="{5476F9A9-72E7-4DF4-A393-392AD2D9537B}" type="presParOf" srcId="{5EC8AA96-2A5A-4B26-A631-2DDAF628E7CE}" destId="{E731E0BA-FCE4-40F3-A2E7-999379F20CD4}" srcOrd="1" destOrd="0" presId="urn:microsoft.com/office/officeart/2005/8/layout/hierarchy3"/>
    <dgm:cxn modelId="{039027D0-3906-412F-80C1-F8E264305DAC}" type="presParOf" srcId="{B23FF4C6-B0B9-44C0-B343-8BDF396A3482}" destId="{2D8A9C68-2889-4C1E-9F38-9D388894E0B6}" srcOrd="1" destOrd="0" presId="urn:microsoft.com/office/officeart/2005/8/layout/hierarchy3"/>
    <dgm:cxn modelId="{95073D7F-623B-45D8-BDF9-EA2DF0C9CDFE}" type="presParOf" srcId="{2D8A9C68-2889-4C1E-9F38-9D388894E0B6}" destId="{6A986698-2789-4470-9DA0-94D24B1767DF}" srcOrd="0" destOrd="0" presId="urn:microsoft.com/office/officeart/2005/8/layout/hierarchy3"/>
    <dgm:cxn modelId="{FF34F541-75CE-4910-A3BA-46468B19D28B}" type="presParOf" srcId="{2D8A9C68-2889-4C1E-9F38-9D388894E0B6}" destId="{05744406-899A-4537-A14E-44D59C86C54B}" srcOrd="1" destOrd="0" presId="urn:microsoft.com/office/officeart/2005/8/layout/hierarchy3"/>
    <dgm:cxn modelId="{CB1A6EAB-6ED5-45EA-A9A1-3AF3ABAFA8E0}" type="presParOf" srcId="{2D8A9C68-2889-4C1E-9F38-9D388894E0B6}" destId="{9DBF8414-54B9-4107-A4A2-84194F3A78EC}" srcOrd="2" destOrd="0" presId="urn:microsoft.com/office/officeart/2005/8/layout/hierarchy3"/>
    <dgm:cxn modelId="{097B02C1-08D6-4992-8AFE-B00730FDB1D6}" type="presParOf" srcId="{2D8A9C68-2889-4C1E-9F38-9D388894E0B6}" destId="{6DFC1FCD-10B9-4DC8-A1A3-E95253747C77}" srcOrd="3" destOrd="0" presId="urn:microsoft.com/office/officeart/2005/8/layout/hierarchy3"/>
    <dgm:cxn modelId="{1A800158-5FFA-4809-BA96-9976CDE0DAC9}" type="presParOf" srcId="{2D8A9C68-2889-4C1E-9F38-9D388894E0B6}" destId="{302B5B5A-3AAC-4D59-A4C5-5549AC37D144}" srcOrd="4" destOrd="0" presId="urn:microsoft.com/office/officeart/2005/8/layout/hierarchy3"/>
    <dgm:cxn modelId="{C6AAEB21-EA96-411B-B0A5-5A03EB2B0E17}" type="presParOf" srcId="{2D8A9C68-2889-4C1E-9F38-9D388894E0B6}" destId="{C81A80FC-CEB5-4159-A3BD-01EA12A126CC}" srcOrd="5" destOrd="0" presId="urn:microsoft.com/office/officeart/2005/8/layout/hierarchy3"/>
    <dgm:cxn modelId="{7C89076F-C006-4956-BEC5-0FAB9B4E7955}" type="presParOf" srcId="{2D8A9C68-2889-4C1E-9F38-9D388894E0B6}" destId="{DDA0A78A-8A39-4699-9A6A-21233B15E16C}" srcOrd="6" destOrd="0" presId="urn:microsoft.com/office/officeart/2005/8/layout/hierarchy3"/>
    <dgm:cxn modelId="{D3E78A70-34EC-431A-8C0D-91AB98C1B773}" type="presParOf" srcId="{2D8A9C68-2889-4C1E-9F38-9D388894E0B6}" destId="{C7381DBB-BB9B-4CF1-914E-9F6D7CD5569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F74EA-EE90-4BAF-AABB-5736F444D46D}">
      <dsp:nvSpPr>
        <dsp:cNvPr id="0" name=""/>
        <dsp:cNvSpPr/>
      </dsp:nvSpPr>
      <dsp:spPr>
        <a:xfrm>
          <a:off x="0" y="0"/>
          <a:ext cx="7498080" cy="1263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жидкостная (закрытого типа);</a:t>
          </a:r>
          <a:endParaRPr lang="ru-RU" sz="37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25976" y="0"/>
        <a:ext cx="5872103" cy="1263605"/>
      </dsp:txXfrm>
    </dsp:sp>
    <dsp:sp modelId="{6CE44D31-58D4-4038-A66F-209C9A70D290}">
      <dsp:nvSpPr>
        <dsp:cNvPr id="0" name=""/>
        <dsp:cNvSpPr/>
      </dsp:nvSpPr>
      <dsp:spPr>
        <a:xfrm>
          <a:off x="126360" y="126360"/>
          <a:ext cx="1499616" cy="1010884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D939A-8802-4C49-9CB1-8906E0E5B79C}">
      <dsp:nvSpPr>
        <dsp:cNvPr id="0" name=""/>
        <dsp:cNvSpPr/>
      </dsp:nvSpPr>
      <dsp:spPr>
        <a:xfrm>
          <a:off x="0" y="1389965"/>
          <a:ext cx="7498080" cy="1263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solidFill>
                <a:schemeClr val="bg1"/>
              </a:solidFill>
            </a:rPr>
            <a:t>воздушная (открытого типа);</a:t>
          </a:r>
          <a:endParaRPr lang="ru-RU" sz="3700" kern="1200" dirty="0">
            <a:solidFill>
              <a:schemeClr val="bg1"/>
            </a:solidFill>
          </a:endParaRPr>
        </a:p>
      </dsp:txBody>
      <dsp:txXfrm>
        <a:off x="1625976" y="1389965"/>
        <a:ext cx="5872103" cy="1263605"/>
      </dsp:txXfrm>
    </dsp:sp>
    <dsp:sp modelId="{3B02ED91-487E-4B02-9017-2C2DE2863750}">
      <dsp:nvSpPr>
        <dsp:cNvPr id="0" name=""/>
        <dsp:cNvSpPr/>
      </dsp:nvSpPr>
      <dsp:spPr>
        <a:xfrm>
          <a:off x="126360" y="1516326"/>
          <a:ext cx="1499616" cy="1010884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226AA-0C02-45BD-A70C-2CB5F491692F}">
      <dsp:nvSpPr>
        <dsp:cNvPr id="0" name=""/>
        <dsp:cNvSpPr/>
      </dsp:nvSpPr>
      <dsp:spPr>
        <a:xfrm>
          <a:off x="0" y="2779931"/>
          <a:ext cx="7498080" cy="1263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solidFill>
                <a:schemeClr val="bg1"/>
              </a:solidFill>
            </a:rPr>
            <a:t>комбинированная.</a:t>
          </a:r>
          <a:endParaRPr lang="ru-RU" sz="3700" kern="1200" dirty="0">
            <a:solidFill>
              <a:schemeClr val="bg1"/>
            </a:solidFill>
          </a:endParaRPr>
        </a:p>
      </dsp:txBody>
      <dsp:txXfrm>
        <a:off x="1625976" y="2779931"/>
        <a:ext cx="5872103" cy="1263605"/>
      </dsp:txXfrm>
    </dsp:sp>
    <dsp:sp modelId="{0F5DD02A-C45B-4633-8685-DB3D608F6206}">
      <dsp:nvSpPr>
        <dsp:cNvPr id="0" name=""/>
        <dsp:cNvSpPr/>
      </dsp:nvSpPr>
      <dsp:spPr>
        <a:xfrm>
          <a:off x="126360" y="2906291"/>
          <a:ext cx="1499616" cy="1010884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03BB3F-2302-4CFF-AA2C-4A5D22B95014}">
      <dsp:nvSpPr>
        <dsp:cNvPr id="0" name=""/>
        <dsp:cNvSpPr/>
      </dsp:nvSpPr>
      <dsp:spPr>
        <a:xfrm>
          <a:off x="628764" y="508"/>
          <a:ext cx="3483242" cy="784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достоинства</a:t>
          </a:r>
          <a:endParaRPr lang="ru-RU" sz="4700" kern="1200" dirty="0"/>
        </a:p>
      </dsp:txBody>
      <dsp:txXfrm>
        <a:off x="651744" y="23488"/>
        <a:ext cx="3437282" cy="738624"/>
      </dsp:txXfrm>
    </dsp:sp>
    <dsp:sp modelId="{029158D3-FA5D-48F8-987E-E10CFB167E39}">
      <dsp:nvSpPr>
        <dsp:cNvPr id="0" name=""/>
        <dsp:cNvSpPr/>
      </dsp:nvSpPr>
      <dsp:spPr>
        <a:xfrm>
          <a:off x="977088" y="785093"/>
          <a:ext cx="348324" cy="5884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438"/>
              </a:lnTo>
              <a:lnTo>
                <a:pt x="348324" y="5884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6FF9B-342C-4671-8067-B4BBDAC14ED5}">
      <dsp:nvSpPr>
        <dsp:cNvPr id="0" name=""/>
        <dsp:cNvSpPr/>
      </dsp:nvSpPr>
      <dsp:spPr>
        <a:xfrm>
          <a:off x="1325413" y="981239"/>
          <a:ext cx="2978898" cy="784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Простота конструкции</a:t>
          </a:r>
          <a:endParaRPr lang="ru-RU" sz="1300" kern="1200" dirty="0"/>
        </a:p>
      </dsp:txBody>
      <dsp:txXfrm>
        <a:off x="1348393" y="1004219"/>
        <a:ext cx="2932938" cy="738624"/>
      </dsp:txXfrm>
    </dsp:sp>
    <dsp:sp modelId="{B9CEC594-4580-41BC-ADE5-5060F479622B}">
      <dsp:nvSpPr>
        <dsp:cNvPr id="0" name=""/>
        <dsp:cNvSpPr/>
      </dsp:nvSpPr>
      <dsp:spPr>
        <a:xfrm>
          <a:off x="977088" y="785093"/>
          <a:ext cx="344671" cy="1550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0017"/>
              </a:lnTo>
              <a:lnTo>
                <a:pt x="344671" y="15500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F0EE08-6BD3-44B4-BF5B-AA6AA4EEB956}">
      <dsp:nvSpPr>
        <dsp:cNvPr id="0" name=""/>
        <dsp:cNvSpPr/>
      </dsp:nvSpPr>
      <dsp:spPr>
        <a:xfrm>
          <a:off x="1321760" y="1942818"/>
          <a:ext cx="2981748" cy="784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Меньший вес двигателя</a:t>
          </a:r>
          <a:endParaRPr lang="ru-RU" sz="1300" kern="1200" dirty="0"/>
        </a:p>
      </dsp:txBody>
      <dsp:txXfrm>
        <a:off x="1344740" y="1965798"/>
        <a:ext cx="2935788" cy="738624"/>
      </dsp:txXfrm>
    </dsp:sp>
    <dsp:sp modelId="{7ADAA666-D0B8-49C7-B396-3DFA713F1D29}">
      <dsp:nvSpPr>
        <dsp:cNvPr id="0" name=""/>
        <dsp:cNvSpPr/>
      </dsp:nvSpPr>
      <dsp:spPr>
        <a:xfrm>
          <a:off x="977088" y="785093"/>
          <a:ext cx="348324" cy="2549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9900"/>
              </a:lnTo>
              <a:lnTo>
                <a:pt x="348324" y="25499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63F30-E667-466A-89EC-8B59A2B4DD3D}">
      <dsp:nvSpPr>
        <dsp:cNvPr id="0" name=""/>
        <dsp:cNvSpPr/>
      </dsp:nvSpPr>
      <dsp:spPr>
        <a:xfrm>
          <a:off x="1325413" y="2942701"/>
          <a:ext cx="2951946" cy="784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пониженные требования к температурным колебаниям окружающей среды</a:t>
          </a:r>
          <a:endParaRPr lang="ru-RU" sz="1300" kern="1200" dirty="0"/>
        </a:p>
      </dsp:txBody>
      <dsp:txXfrm>
        <a:off x="1348393" y="2965681"/>
        <a:ext cx="2905986" cy="738624"/>
      </dsp:txXfrm>
    </dsp:sp>
    <dsp:sp modelId="{DF70468B-5683-4BC6-A7B0-948F8C235244}">
      <dsp:nvSpPr>
        <dsp:cNvPr id="0" name=""/>
        <dsp:cNvSpPr/>
      </dsp:nvSpPr>
      <dsp:spPr>
        <a:xfrm>
          <a:off x="4163381" y="34127"/>
          <a:ext cx="3096536" cy="784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недостатки</a:t>
          </a:r>
          <a:endParaRPr lang="ru-RU" sz="4700" kern="1200" dirty="0"/>
        </a:p>
      </dsp:txBody>
      <dsp:txXfrm>
        <a:off x="4186361" y="57107"/>
        <a:ext cx="3050576" cy="738624"/>
      </dsp:txXfrm>
    </dsp:sp>
    <dsp:sp modelId="{6A986698-2789-4470-9DA0-94D24B1767DF}">
      <dsp:nvSpPr>
        <dsp:cNvPr id="0" name=""/>
        <dsp:cNvSpPr/>
      </dsp:nvSpPr>
      <dsp:spPr>
        <a:xfrm>
          <a:off x="4473035" y="818712"/>
          <a:ext cx="650571" cy="554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4819"/>
              </a:lnTo>
              <a:lnTo>
                <a:pt x="650571" y="5548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744406-899A-4537-A14E-44D59C86C54B}">
      <dsp:nvSpPr>
        <dsp:cNvPr id="0" name=""/>
        <dsp:cNvSpPr/>
      </dsp:nvSpPr>
      <dsp:spPr>
        <a:xfrm>
          <a:off x="5123606" y="981239"/>
          <a:ext cx="2168981" cy="784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большая потеря мощности на приводе охлаждающего вентилятора</a:t>
          </a:r>
          <a:endParaRPr lang="ru-RU" sz="1300" kern="1200" dirty="0"/>
        </a:p>
      </dsp:txBody>
      <dsp:txXfrm>
        <a:off x="5146586" y="1004219"/>
        <a:ext cx="2123021" cy="738624"/>
      </dsp:txXfrm>
    </dsp:sp>
    <dsp:sp modelId="{9DBF8414-54B9-4107-A4A2-84194F3A78EC}">
      <dsp:nvSpPr>
        <dsp:cNvPr id="0" name=""/>
        <dsp:cNvSpPr/>
      </dsp:nvSpPr>
      <dsp:spPr>
        <a:xfrm>
          <a:off x="4473035" y="818712"/>
          <a:ext cx="650571" cy="1535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5549"/>
              </a:lnTo>
              <a:lnTo>
                <a:pt x="650571" y="15355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FC1FCD-10B9-4DC8-A1A3-E95253747C77}">
      <dsp:nvSpPr>
        <dsp:cNvPr id="0" name=""/>
        <dsp:cNvSpPr/>
      </dsp:nvSpPr>
      <dsp:spPr>
        <a:xfrm>
          <a:off x="5123606" y="1961970"/>
          <a:ext cx="2219558" cy="784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шумная работа</a:t>
          </a:r>
          <a:endParaRPr lang="ru-RU" sz="1300" kern="1200" dirty="0"/>
        </a:p>
      </dsp:txBody>
      <dsp:txXfrm>
        <a:off x="5146586" y="1984950"/>
        <a:ext cx="2173598" cy="738624"/>
      </dsp:txXfrm>
    </dsp:sp>
    <dsp:sp modelId="{302B5B5A-3AAC-4D59-A4C5-5549AC37D144}">
      <dsp:nvSpPr>
        <dsp:cNvPr id="0" name=""/>
        <dsp:cNvSpPr/>
      </dsp:nvSpPr>
      <dsp:spPr>
        <a:xfrm>
          <a:off x="4473035" y="818712"/>
          <a:ext cx="650571" cy="25162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6280"/>
              </a:lnTo>
              <a:lnTo>
                <a:pt x="650571" y="25162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1A80FC-CEB5-4159-A3BD-01EA12A126CC}">
      <dsp:nvSpPr>
        <dsp:cNvPr id="0" name=""/>
        <dsp:cNvSpPr/>
      </dsp:nvSpPr>
      <dsp:spPr>
        <a:xfrm>
          <a:off x="5123606" y="2942701"/>
          <a:ext cx="2219558" cy="784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чрезмерная тепловая нагрузка на отдельные узлы</a:t>
          </a:r>
          <a:endParaRPr lang="ru-RU" sz="1300" kern="1200" dirty="0"/>
        </a:p>
      </dsp:txBody>
      <dsp:txXfrm>
        <a:off x="5146586" y="2965681"/>
        <a:ext cx="2173598" cy="738624"/>
      </dsp:txXfrm>
    </dsp:sp>
    <dsp:sp modelId="{DDA0A78A-8A39-4699-9A6A-21233B15E16C}">
      <dsp:nvSpPr>
        <dsp:cNvPr id="0" name=""/>
        <dsp:cNvSpPr/>
      </dsp:nvSpPr>
      <dsp:spPr>
        <a:xfrm>
          <a:off x="4473035" y="818712"/>
          <a:ext cx="650571" cy="34970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7011"/>
              </a:lnTo>
              <a:lnTo>
                <a:pt x="650571" y="34970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381DBB-BB9B-4CF1-914E-9F6D7CD55699}">
      <dsp:nvSpPr>
        <dsp:cNvPr id="0" name=""/>
        <dsp:cNvSpPr/>
      </dsp:nvSpPr>
      <dsp:spPr>
        <a:xfrm>
          <a:off x="5123606" y="3923431"/>
          <a:ext cx="2360934" cy="784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сложности с последующим использованием отводимого тепла, в частности – для обогрева салона.</a:t>
          </a:r>
          <a:endParaRPr lang="ru-RU" sz="1300" kern="1200" dirty="0"/>
        </a:p>
      </dsp:txBody>
      <dsp:txXfrm>
        <a:off x="5146586" y="3946411"/>
        <a:ext cx="2314974" cy="7386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1052736"/>
            <a:ext cx="5400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7030A0"/>
                </a:solidFill>
              </a:rPr>
              <a:t>СИСТЕМА ОХЛАЖДЕНИЯ </a:t>
            </a:r>
          </a:p>
          <a:p>
            <a:pPr algn="ctr"/>
            <a:r>
              <a:rPr lang="ru-RU" sz="4400" dirty="0">
                <a:solidFill>
                  <a:srgbClr val="7030A0"/>
                </a:solidFill>
              </a:rPr>
              <a:t>ДВИГАТЕЛЯ ВНУТРЕННЕГО СГОРАНИЯ</a:t>
            </a:r>
          </a:p>
        </p:txBody>
      </p:sp>
    </p:spTree>
    <p:extLst>
      <p:ext uri="{BB962C8B-B14F-4D97-AF65-F5344CB8AC3E}">
        <p14:creationId xmlns:p14="http://schemas.microsoft.com/office/powerpoint/2010/main" val="3445919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ПРОБКА РАДИАТОРА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pic>
        <p:nvPicPr>
          <p:cNvPr id="4" name="Содержимое 3" descr="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47800"/>
            <a:ext cx="3168352" cy="4800600"/>
          </a:xfrm>
        </p:spPr>
      </p:pic>
      <p:sp>
        <p:nvSpPr>
          <p:cNvPr id="5" name="Прямоугольник 4"/>
          <p:cNvSpPr/>
          <p:nvPr/>
        </p:nvSpPr>
        <p:spPr>
          <a:xfrm>
            <a:off x="4860032" y="2690336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верхнем бачке выполнена горловина для заливания охлаждающей жидкости. Она закрывается пробкой , в которой есть паровой и воздушный клапаны.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BhwIUArx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7737" y="1600200"/>
            <a:ext cx="4708525" cy="4708525"/>
          </a:xfrm>
        </p:spPr>
      </p:pic>
      <p:sp>
        <p:nvSpPr>
          <p:cNvPr id="5" name="TextBox 4"/>
          <p:cNvSpPr txBox="1"/>
          <p:nvPr/>
        </p:nvSpPr>
        <p:spPr>
          <a:xfrm>
            <a:off x="6084168" y="332656"/>
            <a:ext cx="169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Какое назначение жалюзи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pic>
        <p:nvPicPr>
          <p:cNvPr id="4" name="Содержимое 3" descr="rad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1" y="1772816"/>
            <a:ext cx="2736303" cy="4291584"/>
          </a:xfrm>
        </p:spPr>
      </p:pic>
      <p:sp>
        <p:nvSpPr>
          <p:cNvPr id="6" name="Прямоугольник 5"/>
          <p:cNvSpPr/>
          <p:nvPr/>
        </p:nvSpPr>
        <p:spPr>
          <a:xfrm>
            <a:off x="4355976" y="1772816"/>
            <a:ext cx="388843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Служат для регулирования воздушного потока, проходящего через радиатор. Они представляют собой металлические пластины.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Водитель поворачивает пластины, изменяя щели между ними и регулируя тем самым воздушный поток, проходящий через радиатор, а вместе с ним и температуру охлаждающей жидкости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</a:rPr>
              <a:t>ВЕНТИЛЯТОР РАДИАТОРА</a:t>
            </a:r>
            <a:endParaRPr lang="ru-RU" dirty="0">
              <a:solidFill>
                <a:srgbClr val="7030A0"/>
              </a:solidFill>
              <a:effectLst/>
            </a:endParaRPr>
          </a:p>
        </p:txBody>
      </p:sp>
      <p:pic>
        <p:nvPicPr>
          <p:cNvPr id="4" name="Содержимое 3" descr="f9aef23cf8ededb00dc9cadebfc917fc (1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3" y="1447800"/>
            <a:ext cx="4392488" cy="4800600"/>
          </a:xfrm>
        </p:spPr>
      </p:pic>
      <p:sp>
        <p:nvSpPr>
          <p:cNvPr id="5" name="Прямоугольник 4"/>
          <p:cNvSpPr/>
          <p:nvPr/>
        </p:nvSpPr>
        <p:spPr>
          <a:xfrm>
            <a:off x="5004048" y="1720840"/>
            <a:ext cx="39604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Для повышения эффективности работы радиатора в нём используется вентилятор, который может иметь различный приводной механизм: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гидравлический;</a:t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механический (соединен на постоянной основе с коленчатым валом мотора автомобиля);</a:t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электрический (работает от тока аккумулятора).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</a:rPr>
              <a:t>Гидравлический привод вентилятора</a:t>
            </a:r>
            <a:endParaRPr lang="ru-RU" dirty="0">
              <a:solidFill>
                <a:srgbClr val="7030A0"/>
              </a:solidFill>
              <a:effectLst/>
            </a:endParaRPr>
          </a:p>
        </p:txBody>
      </p:sp>
      <p:pic>
        <p:nvPicPr>
          <p:cNvPr id="5" name="Содержимое 4" descr="Гидромуфта_ЗР_1957-08_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412776"/>
            <a:ext cx="5400600" cy="5149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Механический привод вентилятора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pic>
        <p:nvPicPr>
          <p:cNvPr id="5" name="Содержимое 4" descr="co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8051" y="1600200"/>
            <a:ext cx="6387898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ентилятор охлаждения радиато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676875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41104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Электрический привод вентилятора</a:t>
            </a:r>
          </a:p>
        </p:txBody>
      </p:sp>
    </p:spTree>
    <p:extLst>
      <p:ext uri="{BB962C8B-B14F-4D97-AF65-F5344CB8AC3E}">
        <p14:creationId xmlns:p14="http://schemas.microsoft.com/office/powerpoint/2010/main" val="3846262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Центробежный насос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pic>
        <p:nvPicPr>
          <p:cNvPr id="7" name="Содержимое 6" descr="image0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9" y="1700808"/>
            <a:ext cx="4608511" cy="3751302"/>
          </a:xfrm>
        </p:spPr>
      </p:pic>
      <p:sp>
        <p:nvSpPr>
          <p:cNvPr id="5" name="Прямоугольник 4"/>
          <p:cNvSpPr/>
          <p:nvPr/>
        </p:nvSpPr>
        <p:spPr>
          <a:xfrm>
            <a:off x="5508104" y="2690336"/>
            <a:ext cx="3312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При помощи насоса в системе охлаждения обеспечивается циркуляция её жидкости. Центробежный насос может быть оснащен различным типом привода, например, ременным или же шестеренным.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  <a:effectLst/>
                <a:latin typeface="+mn-lt"/>
              </a:rPr>
              <a:t>Т</a:t>
            </a:r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ермостат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pic>
        <p:nvPicPr>
          <p:cNvPr id="4" name="Содержимое 3" descr="tesmos_CXE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47800"/>
            <a:ext cx="5112568" cy="4800600"/>
          </a:xfrm>
        </p:spPr>
      </p:pic>
      <p:sp>
        <p:nvSpPr>
          <p:cNvPr id="5" name="Прямоугольник 4"/>
          <p:cNvSpPr/>
          <p:nvPr/>
        </p:nvSpPr>
        <p:spPr>
          <a:xfrm>
            <a:off x="5861248" y="1484784"/>
            <a:ext cx="30963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Термостат предназначен для автоматического регулирования температуры охлаждающей жидкости в системе охлаждения двигателя с целью ускорения его прогрева после пуска. Термостат устанавливается в верхней части двигателя в месте выхода нагретой жидкости в радиатор и может быть с жидкостным или твердым наполнителем.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Контуры системы охлаждения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pic>
        <p:nvPicPr>
          <p:cNvPr id="4" name="Содержимое 3" descr="ustroystvo-sistemy-ohlazhdeniya-dvigatel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75" y="2716212"/>
            <a:ext cx="5429250" cy="247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Система охлаждения предназначена: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для быстрого прогрева двигателя;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для охлаждения деталей двигателя, нагреваемых в результате его работы;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для поддержания теплового режима двигателя  в заданных пределах;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создания комфортных условий работы водителя и пассажиров;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www.konsulavto.ru/images/catalog_images_preview/0x0/serdcevina-kamaz-teploobmennika-740-20-dlinnogo-teploobmennik_974017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Documents and Settings\Admin\Рабочий стол\224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89584"/>
            <a:ext cx="7194376" cy="481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20146" y="380808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7030A0"/>
                </a:solidFill>
              </a:rPr>
              <a:t>Радиатор теплообменника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01795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Расширительный бачок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00808"/>
            <a:ext cx="5462087" cy="4752528"/>
          </a:xfrm>
        </p:spPr>
      </p:pic>
      <p:sp>
        <p:nvSpPr>
          <p:cNvPr id="5" name="Прямоугольник 4"/>
          <p:cNvSpPr/>
          <p:nvPr/>
        </p:nvSpPr>
        <p:spPr>
          <a:xfrm>
            <a:off x="6156176" y="1700808"/>
            <a:ext cx="27363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Вследствие изменения температуры охлаждающей жидкости меняется и её объем. Чтобы компенсировать его, в систему охлаждения встраивается расширительный бачок, поддерживающий объем жидкости в системе на одном уровне.</a:t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Рубашка системы охлаждения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pic>
        <p:nvPicPr>
          <p:cNvPr id="5" name="Содержимое 4" descr="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5688632" cy="4800600"/>
          </a:xfrm>
        </p:spPr>
      </p:pic>
      <p:sp>
        <p:nvSpPr>
          <p:cNvPr id="6" name="Прямоугольник 5"/>
          <p:cNvSpPr/>
          <p:nvPr/>
        </p:nvSpPr>
        <p:spPr>
          <a:xfrm>
            <a:off x="6444208" y="2690336"/>
            <a:ext cx="23762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конструкции такая рубашка представляет собой каналы для жидкости, проходящие через головку блока двигателя и блок цилиндров.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38152" cy="1786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В качестве элементов управления системы охлаждения двигателя в ней могут быть представлены: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32856"/>
            <a:ext cx="7498080" cy="411554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температурный датчик циркулирующей жидкости;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 управления на электронной основе;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реле охлаждения мотора после его остановки;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управляющий блок радиаторного вентилятора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vaz-2190-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6768752" cy="3703597"/>
          </a:xfrm>
        </p:spPr>
      </p:pic>
      <p:pic>
        <p:nvPicPr>
          <p:cNvPr id="8" name="Содержимое 7" descr="ba3-1111-01.11.00.00-3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45110"/>
            <a:ext cx="4038600" cy="32361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/>
                <a:latin typeface="+mn-lt"/>
              </a:rPr>
              <a:t>Воздушная система охлаждения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/>
                <a:latin typeface="+mn-lt"/>
              </a:rPr>
              <a:t>Как работает воздушная система охлаждения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В таких двигателях цилиндры и головки цилиндров с внешней стороны имеют ребра с целью увеличения поверхности, обдуваемой воздухом. Турбина создает воздушный поток, который обдувает цилиндры с головкой и картер. Для направления воздушного потока устанавливают направляющие кожухи (дефлекторы). В направляющем кожухе может устанавливаться специальная заслонка, соединенная с термостатом. Это позволяет автоматически регулировать воздушный поток в зависимости от температуры двигателя.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Цели занятия достигнуты?</a:t>
            </a:r>
            <a:br>
              <a:rPr lang="ru-RU" dirty="0" smtClean="0">
                <a:solidFill>
                  <a:srgbClr val="7030A0"/>
                </a:solidFill>
                <a:effectLst/>
                <a:latin typeface="+mn-lt"/>
              </a:rPr>
            </a:b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bg1"/>
                </a:solidFill>
              </a:rPr>
              <a:t>Мы выяснили: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 для чего нужна система охлаждения?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принцип работы системы?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из чего состоит система охлаждения?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как устроены и работают элементы системы охлаждения?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каким образом мы контролируем работу системы?</a:t>
            </a:r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86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  <a:latin typeface="+mn-lt"/>
              </a:rPr>
              <a:t>На современных автомобилях система охлаждения выполняет ряд других функций: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276872"/>
            <a:ext cx="7962088" cy="397152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охлаждение масла в системе смазки;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охлаждение отработавших газов в системе рециркуляции отработавших газов;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охлаждение воздуха в системе </a:t>
            </a:r>
            <a:r>
              <a:rPr lang="ru-RU" dirty="0" err="1" smtClean="0">
                <a:solidFill>
                  <a:schemeClr val="bg1"/>
                </a:solidFill>
              </a:rPr>
              <a:t>турбонадува</a:t>
            </a:r>
            <a:r>
              <a:rPr lang="ru-RU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охлаждение рабочей жидкости в автоматической коробке передач.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effectLst/>
              </a:rPr>
              <a:t>Р</a:t>
            </a:r>
            <a:r>
              <a:rPr lang="ru-RU" dirty="0" smtClean="0">
                <a:solidFill>
                  <a:srgbClr val="7030A0"/>
                </a:solidFill>
                <a:effectLst/>
              </a:rPr>
              <a:t>азличают следующие виды систем охлаждения:</a:t>
            </a:r>
            <a:endParaRPr lang="ru-RU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945769"/>
              </p:ext>
            </p:extLst>
          </p:nvPr>
        </p:nvGraphicFramePr>
        <p:xfrm>
          <a:off x="1435608" y="2204864"/>
          <a:ext cx="7498080" cy="40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/>
                <a:latin typeface="+mn-lt"/>
              </a:rPr>
              <a:t>Что происходит в двигателе при недостаточном охлаждении?</a:t>
            </a:r>
            <a:endParaRPr lang="ru-RU" dirty="0">
              <a:solidFill>
                <a:srgbClr val="7030A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снижается мощность двигателя из-за ухудшения весового наполнения цилиндров горючей смесью;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происходит самовоспламенение горючей смеси 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происходит детонационное сгорание горючей смеси;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выгорает масло на стенках цилиндров;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увеличивается износ цилиндров, поршней, поршневых колец, коренных и шатунных подшипников.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/>
              </a:rPr>
              <a:t>Что происходит в двигателе при чрезмерном его охлаждении?</a:t>
            </a:r>
            <a:endParaRPr lang="ru-RU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часть тепла уносится с охлаждающей жидкостью и не превращается в полезную работу;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горючая смесь, попадая на холодные стенки цилиндров, конденсируется и, превращаясь в бензин, смывает масло со стенок цилиндров;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бензин разжижает там масло, ухудшая его смазочные свойства;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происходит  потеря мощности.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548680"/>
            <a:ext cx="7077075" cy="608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33463" y="85867"/>
            <a:ext cx="6706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СИСТЕМА ОХЛАЖДЕНИЯ ДВИГАТЕЛЯ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0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/>
                <a:latin typeface="+mn-lt"/>
              </a:rPr>
              <a:t>Для бензинового и дизельного двигателей применяются схожие конструкции систем охлаждения</a:t>
            </a:r>
            <a:r>
              <a:rPr lang="ru-RU" sz="3200" dirty="0" smtClean="0">
                <a:solidFill>
                  <a:srgbClr val="7030A0"/>
                </a:solidFill>
                <a:latin typeface="+mn-lt"/>
              </a:rPr>
              <a:t>.</a:t>
            </a:r>
            <a:endParaRPr lang="ru-RU" sz="32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радиатор охлаждающей жидкости;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вентилятор радиатора;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центробежный насос;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термостат;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теплообменник </a:t>
            </a:r>
            <a:r>
              <a:rPr lang="ru-RU" sz="2800" dirty="0" err="1" smtClean="0">
                <a:solidFill>
                  <a:schemeClr val="bg1"/>
                </a:solidFill>
              </a:rPr>
              <a:t>отопителя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расширительный бачок;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рубашка охлаждения двигателя;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система управления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/>
              </a:rPr>
              <a:t>Радиатор</a:t>
            </a:r>
            <a:endParaRPr lang="ru-RU" dirty="0">
              <a:solidFill>
                <a:srgbClr val="7030A0"/>
              </a:solidFill>
              <a:effectLst/>
            </a:endParaRPr>
          </a:p>
        </p:txBody>
      </p:sp>
      <p:pic>
        <p:nvPicPr>
          <p:cNvPr id="4" name="Содержимое 3" descr="f9aef23cf8ededb00dc9cadebfc917fc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47800"/>
            <a:ext cx="2448272" cy="4800600"/>
          </a:xfrm>
        </p:spPr>
      </p:pic>
      <p:sp>
        <p:nvSpPr>
          <p:cNvPr id="9" name="Прямоугольник 8"/>
          <p:cNvSpPr/>
          <p:nvPr/>
        </p:nvSpPr>
        <p:spPr>
          <a:xfrm>
            <a:off x="4788024" y="1628800"/>
            <a:ext cx="4355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Радиатор предназначен для охлаждения нагретой охлаждающей жидкости потоком воздуха.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Состоит из верхнего  и нижнего  бачков, соединенных между собой латунными или алюминиевыми трубками, к которым припаяны пластины, увеличивающие площадь поверхностного охлаждения радиатора, через которую отводится теплота охлаждающей жидкости в окружающую среду.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399</TotalTime>
  <Words>644</Words>
  <Application>Microsoft Office PowerPoint</Application>
  <PresentationFormat>Экран (4:3)</PresentationFormat>
  <Paragraphs>89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Презентация PowerPoint</vt:lpstr>
      <vt:lpstr>Система охлаждения предназначена:</vt:lpstr>
      <vt:lpstr>На современных автомобилях система охлаждения выполняет ряд других функций:</vt:lpstr>
      <vt:lpstr>Различают следующие виды систем охлаждения:</vt:lpstr>
      <vt:lpstr>Что происходит в двигателе при недостаточном охлаждении?</vt:lpstr>
      <vt:lpstr>Что происходит в двигателе при чрезмерном его охлаждении?</vt:lpstr>
      <vt:lpstr>Презентация PowerPoint</vt:lpstr>
      <vt:lpstr>Для бензинового и дизельного двигателей применяются схожие конструкции систем охлаждения.</vt:lpstr>
      <vt:lpstr>Радиатор</vt:lpstr>
      <vt:lpstr>ПРОБКА РАДИАТОРА</vt:lpstr>
      <vt:lpstr>Презентация PowerPoint</vt:lpstr>
      <vt:lpstr>Какое назначение жалюзи</vt:lpstr>
      <vt:lpstr>ВЕНТИЛЯТОР РАДИАТОРА</vt:lpstr>
      <vt:lpstr>Гидравлический привод вентилятора</vt:lpstr>
      <vt:lpstr>Механический привод вентилятора</vt:lpstr>
      <vt:lpstr>Презентация PowerPoint</vt:lpstr>
      <vt:lpstr>Центробежный насос</vt:lpstr>
      <vt:lpstr>Термостат</vt:lpstr>
      <vt:lpstr>Контуры системы охлаждения</vt:lpstr>
      <vt:lpstr>Презентация PowerPoint</vt:lpstr>
      <vt:lpstr>Расширительный бачок</vt:lpstr>
      <vt:lpstr>Рубашка системы охлаждения</vt:lpstr>
      <vt:lpstr>В качестве элементов управления системы охлаждения двигателя в ней могут быть представлены:</vt:lpstr>
      <vt:lpstr>Презентация PowerPoint</vt:lpstr>
      <vt:lpstr>Воздушная система охлаждения </vt:lpstr>
      <vt:lpstr>Как работает воздушная система охлаждения</vt:lpstr>
      <vt:lpstr>Цели занятия достигнуты?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Admin</cp:lastModifiedBy>
  <cp:revision>46</cp:revision>
  <dcterms:created xsi:type="dcterms:W3CDTF">2015-09-15T18:25:30Z</dcterms:created>
  <dcterms:modified xsi:type="dcterms:W3CDTF">2020-02-07T08:20:45Z</dcterms:modified>
</cp:coreProperties>
</file>